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3" r:id="rId8"/>
    <p:sldId id="274" r:id="rId9"/>
    <p:sldId id="275" r:id="rId10"/>
    <p:sldId id="277" r:id="rId11"/>
    <p:sldId id="278" r:id="rId12"/>
    <p:sldId id="260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9"/>
            <p14:sldId id="261"/>
            <p14:sldId id="262"/>
          </p14:sldIdLst>
        </p14:section>
        <p14:section name="파이어베이스 구축" id="{616D0668-0961-4567-AAE5-315EEFD7FC60}">
          <p14:sldIdLst>
            <p14:sldId id="273"/>
            <p14:sldId id="274"/>
            <p14:sldId id="275"/>
            <p14:sldId id="277"/>
            <p14:sldId id="278"/>
          </p14:sldIdLst>
        </p14:section>
        <p14:section name="스트리밍 클라이언트" id="{1D759041-4EF5-48B4-9103-B96EA755C9A6}">
          <p14:sldIdLst>
            <p14:sldId id="260"/>
          </p14:sldIdLst>
        </p14:section>
        <p14:section name="기타" id="{6C2E2E8C-8C81-4E96-83CE-29FDB9931465}">
          <p14:sldIdLst>
            <p14:sldId id="27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>
        <p:scale>
          <a:sx n="75" d="100"/>
          <a:sy n="75" d="100"/>
        </p:scale>
        <p:origin x="-25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jpe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2021.08.23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5128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0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80" y="2209378"/>
            <a:ext cx="4262279" cy="155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2" y="2209378"/>
            <a:ext cx="4400445" cy="3107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3903" y="2225684"/>
            <a:ext cx="22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4534" y="2209378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869" y="2825233"/>
            <a:ext cx="237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가정내의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r>
              <a:rPr lang="en-US" altLang="ko-KR" sz="14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400" dirty="0" err="1" smtClean="0">
                <a:solidFill>
                  <a:srgbClr val="0070C0"/>
                </a:solidFill>
              </a:rPr>
              <a:t>빗물센서값</a:t>
            </a:r>
            <a:r>
              <a:rPr lang="ko-KR" altLang="en-US" sz="1400" dirty="0" smtClean="0">
                <a:solidFill>
                  <a:srgbClr val="0070C0"/>
                </a:solidFill>
              </a:rPr>
              <a:t> 추가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4869" y="35443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" y="5598160"/>
            <a:ext cx="5087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값도 전부 </a:t>
            </a:r>
            <a:r>
              <a:rPr lang="ko-KR" altLang="en-US" dirty="0" err="1" smtClean="0"/>
              <a:t>여기추가해서</a:t>
            </a:r>
            <a:endParaRPr lang="en-US" altLang="ko-KR" dirty="0" smtClean="0"/>
          </a:p>
          <a:p>
            <a:r>
              <a:rPr lang="ko-KR" altLang="en-US" dirty="0" err="1" smtClean="0"/>
              <a:t>안드로이드랑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도 여기에서 </a:t>
            </a:r>
            <a:r>
              <a:rPr lang="ko-KR" altLang="en-US" dirty="0" err="1" smtClean="0"/>
              <a:t>참조하는걸로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data.weatherapi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 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방향으로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15880" y="3853636"/>
            <a:ext cx="34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아두이노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사양문제로 수정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외부에서 접근하기 위해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구성을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스마트홈측</a:t>
            </a:r>
            <a:r>
              <a:rPr lang="ko-KR" altLang="en-US" dirty="0" smtClean="0"/>
              <a:t> 하드웨어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6588"/>
            <a:ext cx="98280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6375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5850" y="1365250"/>
            <a:ext cx="315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00B0F0"/>
                </a:solidFill>
              </a:rPr>
              <a:t>업데이트필요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!!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79308"/>
            <a:ext cx="10737838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31750"/>
            <a:ext cx="9388196" cy="6858000"/>
          </a:xfrm>
          <a:prstGeom prst="rect">
            <a:avLst/>
          </a:prstGeom>
        </p:spPr>
      </p:pic>
      <p:sp>
        <p:nvSpPr>
          <p:cNvPr id="2" name="L 도형 1"/>
          <p:cNvSpPr/>
          <p:nvPr/>
        </p:nvSpPr>
        <p:spPr>
          <a:xfrm flipV="1">
            <a:off x="1301750" y="12700"/>
            <a:ext cx="6203950" cy="3136900"/>
          </a:xfrm>
          <a:prstGeom prst="corner">
            <a:avLst>
              <a:gd name="adj1" fmla="val 34008"/>
              <a:gd name="adj2" fmla="val 43449"/>
            </a:avLst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4450" y="254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VPN </a:t>
            </a:r>
            <a:r>
              <a:rPr lang="ko-KR" altLang="en-US" sz="1200" b="1" dirty="0" err="1" smtClean="0">
                <a:solidFill>
                  <a:srgbClr val="FFC000"/>
                </a:solidFill>
              </a:rPr>
              <a:t>연결망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505325" y="4165600"/>
            <a:ext cx="18129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533900" y="3035300"/>
            <a:ext cx="0" cy="1130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1636" y="3722985"/>
            <a:ext cx="106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err="1" smtClean="0"/>
              <a:t>RealTimeDB</a:t>
            </a:r>
            <a:endParaRPr lang="en-US" altLang="ko-KR" sz="1200" b="1" dirty="0" smtClean="0"/>
          </a:p>
          <a:p>
            <a:pPr algn="r"/>
            <a:r>
              <a:rPr lang="ko-KR" altLang="en-US" sz="1200" b="1" dirty="0" smtClean="0"/>
              <a:t>업데이</a:t>
            </a:r>
            <a:r>
              <a:rPr lang="ko-KR" altLang="en-US" sz="1200" b="1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9992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541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각 사용자의 고유코드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03448" y="3780333"/>
            <a:ext cx="0" cy="11726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40910"/>
              </p:ext>
            </p:extLst>
          </p:nvPr>
        </p:nvGraphicFramePr>
        <p:xfrm>
          <a:off x="968798" y="1936746"/>
          <a:ext cx="9970850" cy="454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629"/>
                <a:gridCol w="2068897"/>
                <a:gridCol w="6066324"/>
              </a:tblGrid>
              <a:tr h="30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 지정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</a:t>
                      </a:r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(once/</a:t>
                      </a:r>
                      <a:r>
                        <a:rPr lang="en-US" altLang="ko-KR" sz="1200" dirty="0" err="1" smtClean="0"/>
                        <a:t>repet</a:t>
                      </a:r>
                      <a:r>
                        <a:rPr lang="en-US" altLang="ko-KR" sz="1200" dirty="0" smtClean="0"/>
                        <a:t>/mode)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일월화수목금토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strike="sngStrike" baseline="0" dirty="0" smtClean="0"/>
                        <a:t>설정온도</a:t>
                      </a:r>
                      <a:r>
                        <a:rPr lang="en-US" altLang="ko-KR" sz="1200" strike="sngStrike" baseline="0" dirty="0" smtClean="0"/>
                        <a:t>(number)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(number:0~100)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(number:0~100),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(string), </a:t>
                      </a:r>
                      <a:r>
                        <a:rPr lang="ko-KR" altLang="en-US" sz="1200" dirty="0" smtClean="0"/>
                        <a:t>동작모드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5532" y="229616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그냥 값을 </a:t>
            </a:r>
            <a:r>
              <a:rPr lang="ko-KR" altLang="en-US" dirty="0" err="1" smtClean="0"/>
              <a:t>안넘겨주면됨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4953000"/>
            <a:ext cx="0" cy="1529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389630"/>
            <a:ext cx="0" cy="390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39008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once</a:t>
            </a:r>
            <a:r>
              <a:rPr lang="ko-KR" altLang="en-US" sz="1100" dirty="0" smtClean="0"/>
              <a:t>인 </a:t>
            </a:r>
            <a:r>
              <a:rPr lang="ko-KR" altLang="en-US" sz="1100" dirty="0" smtClean="0"/>
              <a:t>경우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-36234" y="4158842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repet</a:t>
            </a:r>
            <a:r>
              <a:rPr lang="ko-KR" altLang="en-US" sz="1100" dirty="0" smtClean="0"/>
              <a:t>인 </a:t>
            </a:r>
            <a:r>
              <a:rPr lang="ko-KR" altLang="en-US" sz="1100" dirty="0" smtClean="0"/>
              <a:t>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941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560</Words>
  <Application>Microsoft Office PowerPoint</Application>
  <PresentationFormat>사용자 지정</PresentationFormat>
  <Paragraphs>145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FireStore - user_account</vt:lpstr>
      <vt:lpstr>FireStore - uiux_preset</vt:lpstr>
      <vt:lpstr>FireStore - schedule_mode</vt:lpstr>
      <vt:lpstr>Storage</vt:lpstr>
      <vt:lpstr>RealTime DB</vt:lpstr>
      <vt:lpstr>라즈베리파이 영상 스트리밍</vt:lpstr>
      <vt:lpstr>스마트홈측 하드웨어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JIN</cp:lastModifiedBy>
  <cp:revision>155</cp:revision>
  <dcterms:created xsi:type="dcterms:W3CDTF">2021-07-15T04:09:33Z</dcterms:created>
  <dcterms:modified xsi:type="dcterms:W3CDTF">2021-08-23T07:53:35Z</dcterms:modified>
</cp:coreProperties>
</file>