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85" r:id="rId3"/>
    <p:sldId id="286" r:id="rId4"/>
    <p:sldId id="267" r:id="rId5"/>
    <p:sldId id="297" r:id="rId6"/>
    <p:sldId id="315" r:id="rId7"/>
    <p:sldId id="314" r:id="rId8"/>
    <p:sldId id="31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8FF51B6D-F680-470B-A5FF-9FBC29BAF8E2}">
          <p14:sldIdLst>
            <p14:sldId id="274"/>
            <p14:sldId id="285"/>
            <p14:sldId id="286"/>
          </p14:sldIdLst>
        </p14:section>
        <p14:section name="기술" id="{8F12FB0E-EF9E-47BD-AAEF-07F36DE7179D}">
          <p14:sldIdLst>
            <p14:sldId id="267"/>
            <p14:sldId id="297"/>
            <p14:sldId id="315"/>
            <p14:sldId id="314"/>
            <p14:sldId id="316"/>
          </p14:sldIdLst>
        </p14:section>
        <p14:section name="기능" id="{B826D994-A641-4C59-BD18-FBD7A45E8ED7}">
          <p14:sldIdLst/>
        </p14:section>
        <p14:section name="사용하지않는 공간" id="{0299BA7E-16E2-4177-9C2F-B2118B5BC5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3"/>
    <a:srgbClr val="959FB7"/>
    <a:srgbClr val="FFFFFF"/>
    <a:srgbClr val="F9F9F9"/>
    <a:srgbClr val="F8E8DB"/>
    <a:srgbClr val="D5DCE5"/>
    <a:srgbClr val="EC7423"/>
    <a:srgbClr val="00A9EA"/>
    <a:srgbClr val="FDF54F"/>
    <a:srgbClr val="59D3F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3A809-5718-4D7C-BA1A-4C5649301C38}" v="382" dt="2021-10-30T19:50:56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1" autoAdjust="0"/>
    <p:restoredTop sz="65793" autoAdjust="0"/>
  </p:normalViewPr>
  <p:slideViewPr>
    <p:cSldViewPr snapToGrid="0" showGuides="1">
      <p:cViewPr varScale="1">
        <p:scale>
          <a:sx n="85" d="100"/>
          <a:sy n="85" d="100"/>
        </p:scale>
        <p:origin x="1224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Junho" userId="11165d8a-31b3-4e98-a959-7dad00745f9b" providerId="ADAL" clId="{BB93A809-5718-4D7C-BA1A-4C5649301C38}"/>
    <pc:docChg chg="undo redo custSel addSld delSld modSld modSection">
      <pc:chgData name="LeeJunho" userId="11165d8a-31b3-4e98-a959-7dad00745f9b" providerId="ADAL" clId="{BB93A809-5718-4D7C-BA1A-4C5649301C38}" dt="2021-10-30T19:53:30.619" v="1864" actId="1038"/>
      <pc:docMkLst>
        <pc:docMk/>
      </pc:docMkLst>
      <pc:sldChg chg="addSp delSp modSp mod">
        <pc:chgData name="LeeJunho" userId="11165d8a-31b3-4e98-a959-7dad00745f9b" providerId="ADAL" clId="{BB93A809-5718-4D7C-BA1A-4C5649301C38}" dt="2021-10-30T18:17:39.199" v="497" actId="1038"/>
        <pc:sldMkLst>
          <pc:docMk/>
          <pc:sldMk cId="89292714" sldId="259"/>
        </pc:sldMkLst>
        <pc:spChg chg="del">
          <ac:chgData name="LeeJunho" userId="11165d8a-31b3-4e98-a959-7dad00745f9b" providerId="ADAL" clId="{BB93A809-5718-4D7C-BA1A-4C5649301C38}" dt="2021-10-30T18:03:14.939" v="377" actId="478"/>
          <ac:spMkLst>
            <pc:docMk/>
            <pc:sldMk cId="89292714" sldId="259"/>
            <ac:spMk id="24" creationId="{03071086-EAEF-4830-9D0D-243FEDE96545}"/>
          </ac:spMkLst>
        </pc:spChg>
        <pc:spChg chg="del">
          <ac:chgData name="LeeJunho" userId="11165d8a-31b3-4e98-a959-7dad00745f9b" providerId="ADAL" clId="{BB93A809-5718-4D7C-BA1A-4C5649301C38}" dt="2021-10-30T18:03:49.258" v="388" actId="478"/>
          <ac:spMkLst>
            <pc:docMk/>
            <pc:sldMk cId="89292714" sldId="259"/>
            <ac:spMk id="32" creationId="{292F2D36-2D05-4B4B-B3F4-587095A97D34}"/>
          </ac:spMkLst>
        </pc:spChg>
        <pc:spChg chg="del">
          <ac:chgData name="LeeJunho" userId="11165d8a-31b3-4e98-a959-7dad00745f9b" providerId="ADAL" clId="{BB93A809-5718-4D7C-BA1A-4C5649301C38}" dt="2021-10-30T18:06:34.461" v="426" actId="478"/>
          <ac:spMkLst>
            <pc:docMk/>
            <pc:sldMk cId="89292714" sldId="259"/>
            <ac:spMk id="37" creationId="{41B2853C-0ADD-4F3E-B386-7336E0FABDBE}"/>
          </ac:spMkLst>
        </pc:spChg>
        <pc:picChg chg="add mod modCrop">
          <ac:chgData name="LeeJunho" userId="11165d8a-31b3-4e98-a959-7dad00745f9b" providerId="ADAL" clId="{BB93A809-5718-4D7C-BA1A-4C5649301C38}" dt="2021-10-30T18:05:48.021" v="425" actId="1076"/>
          <ac:picMkLst>
            <pc:docMk/>
            <pc:sldMk cId="89292714" sldId="259"/>
            <ac:picMk id="2" creationId="{DE56ADB8-773F-4E66-9865-1212D07B17AC}"/>
          </ac:picMkLst>
        </pc:picChg>
        <pc:picChg chg="add mod">
          <ac:chgData name="LeeJunho" userId="11165d8a-31b3-4e98-a959-7dad00745f9b" providerId="ADAL" clId="{BB93A809-5718-4D7C-BA1A-4C5649301C38}" dt="2021-10-30T18:06:46.227" v="431" actId="1036"/>
          <ac:picMkLst>
            <pc:docMk/>
            <pc:sldMk cId="89292714" sldId="259"/>
            <ac:picMk id="4" creationId="{20340DEA-B4EF-45DB-ADD1-F384B0630759}"/>
          </ac:picMkLst>
        </pc:picChg>
        <pc:picChg chg="add mod">
          <ac:chgData name="LeeJunho" userId="11165d8a-31b3-4e98-a959-7dad00745f9b" providerId="ADAL" clId="{BB93A809-5718-4D7C-BA1A-4C5649301C38}" dt="2021-10-30T18:11:39.740" v="455" actId="1037"/>
          <ac:picMkLst>
            <pc:docMk/>
            <pc:sldMk cId="89292714" sldId="259"/>
            <ac:picMk id="12" creationId="{A9EE7C60-AA37-4B33-88C0-DCE09ADB86EE}"/>
          </ac:picMkLst>
        </pc:picChg>
        <pc:picChg chg="add del mod modCrop">
          <ac:chgData name="LeeJunho" userId="11165d8a-31b3-4e98-a959-7dad00745f9b" providerId="ADAL" clId="{BB93A809-5718-4D7C-BA1A-4C5649301C38}" dt="2021-10-30T18:17:08.049" v="464" actId="478"/>
          <ac:picMkLst>
            <pc:docMk/>
            <pc:sldMk cId="89292714" sldId="259"/>
            <ac:picMk id="15" creationId="{0F64B540-A9FB-40EF-BDE0-130D521754D3}"/>
          </ac:picMkLst>
        </pc:picChg>
        <pc:picChg chg="add mod modCrop">
          <ac:chgData name="LeeJunho" userId="11165d8a-31b3-4e98-a959-7dad00745f9b" providerId="ADAL" clId="{BB93A809-5718-4D7C-BA1A-4C5649301C38}" dt="2021-10-30T18:17:39.199" v="497" actId="1038"/>
          <ac:picMkLst>
            <pc:docMk/>
            <pc:sldMk cId="89292714" sldId="259"/>
            <ac:picMk id="16" creationId="{8E6002D2-B61F-4D8A-8CDE-F6EEF0FC079F}"/>
          </ac:picMkLst>
        </pc:picChg>
        <pc:picChg chg="add mod">
          <ac:chgData name="LeeJunho" userId="11165d8a-31b3-4e98-a959-7dad00745f9b" providerId="ADAL" clId="{BB93A809-5718-4D7C-BA1A-4C5649301C38}" dt="2021-10-30T18:08:48.541" v="448" actId="1036"/>
          <ac:picMkLst>
            <pc:docMk/>
            <pc:sldMk cId="89292714" sldId="259"/>
            <ac:picMk id="38" creationId="{65F104F7-27C8-4062-A6DB-6A04496905CD}"/>
          </ac:picMkLst>
        </pc:picChg>
        <pc:picChg chg="add mod">
          <ac:chgData name="LeeJunho" userId="11165d8a-31b3-4e98-a959-7dad00745f9b" providerId="ADAL" clId="{BB93A809-5718-4D7C-BA1A-4C5649301C38}" dt="2021-10-30T18:08:33.428" v="437" actId="1076"/>
          <ac:picMkLst>
            <pc:docMk/>
            <pc:sldMk cId="89292714" sldId="259"/>
            <ac:picMk id="2050" creationId="{A320CD63-AB22-4DBF-95B3-835D1AFF1FC9}"/>
          </ac:picMkLst>
        </pc:picChg>
        <pc:picChg chg="add mod">
          <ac:chgData name="LeeJunho" userId="11165d8a-31b3-4e98-a959-7dad00745f9b" providerId="ADAL" clId="{BB93A809-5718-4D7C-BA1A-4C5649301C38}" dt="2021-10-30T18:08:36.171" v="438" actId="1076"/>
          <ac:picMkLst>
            <pc:docMk/>
            <pc:sldMk cId="89292714" sldId="259"/>
            <ac:picMk id="2052" creationId="{30F27A30-A9F2-42D5-A325-13E08ADB6374}"/>
          </ac:picMkLst>
        </pc:picChg>
        <pc:picChg chg="add mod">
          <ac:chgData name="LeeJunho" userId="11165d8a-31b3-4e98-a959-7dad00745f9b" providerId="ADAL" clId="{BB93A809-5718-4D7C-BA1A-4C5649301C38}" dt="2021-10-30T18:08:24.134" v="434" actId="1076"/>
          <ac:picMkLst>
            <pc:docMk/>
            <pc:sldMk cId="89292714" sldId="259"/>
            <ac:picMk id="2054" creationId="{4CD5C539-263C-4EAA-B742-8A7F7D663348}"/>
          </ac:picMkLst>
        </pc:picChg>
        <pc:picChg chg="mod">
          <ac:chgData name="LeeJunho" userId="11165d8a-31b3-4e98-a959-7dad00745f9b" providerId="ADAL" clId="{BB93A809-5718-4D7C-BA1A-4C5649301C38}" dt="2021-10-30T18:03:20.796" v="378" actId="1076"/>
          <ac:picMkLst>
            <pc:docMk/>
            <pc:sldMk cId="89292714" sldId="259"/>
            <ac:picMk id="3078" creationId="{A9AD4DEE-0B7C-4E83-A9A1-D160927B04C7}"/>
          </ac:picMkLst>
        </pc:picChg>
        <pc:picChg chg="mod">
          <ac:chgData name="LeeJunho" userId="11165d8a-31b3-4e98-a959-7dad00745f9b" providerId="ADAL" clId="{BB93A809-5718-4D7C-BA1A-4C5649301C38}" dt="2021-10-30T18:08:33.428" v="437" actId="1076"/>
          <ac:picMkLst>
            <pc:docMk/>
            <pc:sldMk cId="89292714" sldId="259"/>
            <ac:picMk id="3080" creationId="{D613C3FA-934A-4D00-9B77-0247809F26C4}"/>
          </ac:picMkLst>
        </pc:picChg>
        <pc:picChg chg="del mod">
          <ac:chgData name="LeeJunho" userId="11165d8a-31b3-4e98-a959-7dad00745f9b" providerId="ADAL" clId="{BB93A809-5718-4D7C-BA1A-4C5649301C38}" dt="2021-10-30T18:08:27.316" v="436" actId="478"/>
          <ac:picMkLst>
            <pc:docMk/>
            <pc:sldMk cId="89292714" sldId="259"/>
            <ac:picMk id="3082" creationId="{99BE1BA4-F737-4C58-AA16-8A7D9E15FA3E}"/>
          </ac:picMkLst>
        </pc:picChg>
      </pc:sldChg>
      <pc:sldChg chg="add del">
        <pc:chgData name="LeeJunho" userId="11165d8a-31b3-4e98-a959-7dad00745f9b" providerId="ADAL" clId="{BB93A809-5718-4D7C-BA1A-4C5649301C38}" dt="2021-10-30T19:32:33.931" v="980" actId="47"/>
        <pc:sldMkLst>
          <pc:docMk/>
          <pc:sldMk cId="3774960872" sldId="264"/>
        </pc:sldMkLst>
      </pc:sldChg>
      <pc:sldChg chg="addSp delSp modSp mod">
        <pc:chgData name="LeeJunho" userId="11165d8a-31b3-4e98-a959-7dad00745f9b" providerId="ADAL" clId="{BB93A809-5718-4D7C-BA1A-4C5649301C38}" dt="2021-10-30T17:42:51.082" v="376" actId="20577"/>
        <pc:sldMkLst>
          <pc:docMk/>
          <pc:sldMk cId="1528259443" sldId="285"/>
        </pc:sldMkLst>
        <pc:spChg chg="mod">
          <ac:chgData name="LeeJunho" userId="11165d8a-31b3-4e98-a959-7dad00745f9b" providerId="ADAL" clId="{BB93A809-5718-4D7C-BA1A-4C5649301C38}" dt="2021-10-30T17:42:51.082" v="376" actId="20577"/>
          <ac:spMkLst>
            <pc:docMk/>
            <pc:sldMk cId="1528259443" sldId="285"/>
            <ac:spMk id="33" creationId="{EDD1FF51-32F3-4AEB-939D-8FE21A705B25}"/>
          </ac:spMkLst>
        </pc:spChg>
        <pc:graphicFrameChg chg="del">
          <ac:chgData name="LeeJunho" userId="11165d8a-31b3-4e98-a959-7dad00745f9b" providerId="ADAL" clId="{BB93A809-5718-4D7C-BA1A-4C5649301C38}" dt="2021-10-30T15:59:03.014" v="5" actId="478"/>
          <ac:graphicFrameMkLst>
            <pc:docMk/>
            <pc:sldMk cId="1528259443" sldId="285"/>
            <ac:graphicFrameMk id="29" creationId="{0D0F6850-EDF7-4C37-A38C-B5DE8499027E}"/>
          </ac:graphicFrameMkLst>
        </pc:graphicFrameChg>
        <pc:picChg chg="add mod">
          <ac:chgData name="LeeJunho" userId="11165d8a-31b3-4e98-a959-7dad00745f9b" providerId="ADAL" clId="{BB93A809-5718-4D7C-BA1A-4C5649301C38}" dt="2021-10-30T15:58:57.888" v="4" actId="1076"/>
          <ac:picMkLst>
            <pc:docMk/>
            <pc:sldMk cId="1528259443" sldId="285"/>
            <ac:picMk id="1026" creationId="{81803A70-25E7-45FE-92B9-106BE78EDF40}"/>
          </ac:picMkLst>
        </pc:picChg>
      </pc:sldChg>
      <pc:sldChg chg="addSp delSp modSp mod">
        <pc:chgData name="LeeJunho" userId="11165d8a-31b3-4e98-a959-7dad00745f9b" providerId="ADAL" clId="{BB93A809-5718-4D7C-BA1A-4C5649301C38}" dt="2021-10-30T19:31:32.996" v="972"/>
        <pc:sldMkLst>
          <pc:docMk/>
          <pc:sldMk cId="2552387830" sldId="286"/>
        </pc:sldMkLst>
        <pc:spChg chg="del">
          <ac:chgData name="LeeJunho" userId="11165d8a-31b3-4e98-a959-7dad00745f9b" providerId="ADAL" clId="{BB93A809-5718-4D7C-BA1A-4C5649301C38}" dt="2021-10-30T18:18:23.359" v="498" actId="478"/>
          <ac:spMkLst>
            <pc:docMk/>
            <pc:sldMk cId="2552387830" sldId="286"/>
            <ac:spMk id="5" creationId="{F6EF69FD-81CF-4FBD-815E-FD1225613685}"/>
          </ac:spMkLst>
        </pc:spChg>
        <pc:spChg chg="add del mod">
          <ac:chgData name="LeeJunho" userId="11165d8a-31b3-4e98-a959-7dad00745f9b" providerId="ADAL" clId="{BB93A809-5718-4D7C-BA1A-4C5649301C38}" dt="2021-10-30T18:22:01.755" v="570"/>
          <ac:spMkLst>
            <pc:docMk/>
            <pc:sldMk cId="2552387830" sldId="286"/>
            <ac:spMk id="26" creationId="{41717F6F-51D7-4990-8C5B-06E7E10363E2}"/>
          </ac:spMkLst>
        </pc:spChg>
        <pc:spChg chg="add del">
          <ac:chgData name="LeeJunho" userId="11165d8a-31b3-4e98-a959-7dad00745f9b" providerId="ADAL" clId="{BB93A809-5718-4D7C-BA1A-4C5649301C38}" dt="2021-10-30T18:48:50.433" v="781" actId="22"/>
          <ac:spMkLst>
            <pc:docMk/>
            <pc:sldMk cId="2552387830" sldId="286"/>
            <ac:spMk id="28" creationId="{5CE7EBE0-17E2-4CDE-AD9A-A14948FB9178}"/>
          </ac:spMkLst>
        </pc:spChg>
        <pc:spChg chg="mod">
          <ac:chgData name="LeeJunho" userId="11165d8a-31b3-4e98-a959-7dad00745f9b" providerId="ADAL" clId="{BB93A809-5718-4D7C-BA1A-4C5649301C38}" dt="2021-10-30T18:50:50.500" v="849" actId="14100"/>
          <ac:spMkLst>
            <pc:docMk/>
            <pc:sldMk cId="2552387830" sldId="286"/>
            <ac:spMk id="42" creationId="{4FA8B215-AB08-4A21-A581-C95A823DD913}"/>
          </ac:spMkLst>
        </pc:spChg>
        <pc:spChg chg="mod">
          <ac:chgData name="LeeJunho" userId="11165d8a-31b3-4e98-a959-7dad00745f9b" providerId="ADAL" clId="{BB93A809-5718-4D7C-BA1A-4C5649301C38}" dt="2021-10-30T18:18:58.586" v="546" actId="1038"/>
          <ac:spMkLst>
            <pc:docMk/>
            <pc:sldMk cId="2552387830" sldId="286"/>
            <ac:spMk id="45" creationId="{9C2515F6-A88E-4AEE-B4B2-C159346E349A}"/>
          </ac:spMkLst>
        </pc:spChg>
        <pc:spChg chg="mod">
          <ac:chgData name="LeeJunho" userId="11165d8a-31b3-4e98-a959-7dad00745f9b" providerId="ADAL" clId="{BB93A809-5718-4D7C-BA1A-4C5649301C38}" dt="2021-10-30T19:31:32.996" v="972"/>
          <ac:spMkLst>
            <pc:docMk/>
            <pc:sldMk cId="2552387830" sldId="286"/>
            <ac:spMk id="47" creationId="{E402FC79-0928-4A20-9863-1DF5776B43CD}"/>
          </ac:spMkLst>
        </pc:spChg>
        <pc:spChg chg="mod">
          <ac:chgData name="LeeJunho" userId="11165d8a-31b3-4e98-a959-7dad00745f9b" providerId="ADAL" clId="{BB93A809-5718-4D7C-BA1A-4C5649301C38}" dt="2021-10-30T18:19:03.382" v="561" actId="1037"/>
          <ac:spMkLst>
            <pc:docMk/>
            <pc:sldMk cId="2552387830" sldId="286"/>
            <ac:spMk id="48" creationId="{30E340B1-ABE6-4F6B-9E7F-BDBF8F281458}"/>
          </ac:spMkLst>
        </pc:spChg>
        <pc:spChg chg="add del mod topLvl">
          <ac:chgData name="LeeJunho" userId="11165d8a-31b3-4e98-a959-7dad00745f9b" providerId="ADAL" clId="{BB93A809-5718-4D7C-BA1A-4C5649301C38}" dt="2021-10-30T18:31:50.626" v="771" actId="20577"/>
          <ac:spMkLst>
            <pc:docMk/>
            <pc:sldMk cId="2552387830" sldId="286"/>
            <ac:spMk id="50" creationId="{F73B9321-E9AC-4698-9D6A-1068CE20D6B9}"/>
          </ac:spMkLst>
        </pc:spChg>
        <pc:spChg chg="mod topLvl">
          <ac:chgData name="LeeJunho" userId="11165d8a-31b3-4e98-a959-7dad00745f9b" providerId="ADAL" clId="{BB93A809-5718-4D7C-BA1A-4C5649301C38}" dt="2021-10-30T18:22:02.077" v="571" actId="478"/>
          <ac:spMkLst>
            <pc:docMk/>
            <pc:sldMk cId="2552387830" sldId="286"/>
            <ac:spMk id="51" creationId="{BB9F7060-C90B-49CE-A044-1EAFF80E3A1A}"/>
          </ac:spMkLst>
        </pc:spChg>
        <pc:grpChg chg="mod">
          <ac:chgData name="LeeJunho" userId="11165d8a-31b3-4e98-a959-7dad00745f9b" providerId="ADAL" clId="{BB93A809-5718-4D7C-BA1A-4C5649301C38}" dt="2021-10-30T18:48:38.721" v="773" actId="1076"/>
          <ac:grpSpMkLst>
            <pc:docMk/>
            <pc:sldMk cId="2552387830" sldId="286"/>
            <ac:grpSpMk id="4" creationId="{3B174033-F71D-4F1B-9C51-545F06A98290}"/>
          </ac:grpSpMkLst>
        </pc:grpChg>
        <pc:grpChg chg="add del">
          <ac:chgData name="LeeJunho" userId="11165d8a-31b3-4e98-a959-7dad00745f9b" providerId="ADAL" clId="{BB93A809-5718-4D7C-BA1A-4C5649301C38}" dt="2021-10-30T18:22:02.077" v="571" actId="478"/>
          <ac:grpSpMkLst>
            <pc:docMk/>
            <pc:sldMk cId="2552387830" sldId="286"/>
            <ac:grpSpMk id="49" creationId="{4392D9B7-C7C3-473C-9DDF-F77D98B491F8}"/>
          </ac:grpSpMkLst>
        </pc:grpChg>
      </pc:sldChg>
      <pc:sldChg chg="addSp delSp modSp mod">
        <pc:chgData name="LeeJunho" userId="11165d8a-31b3-4e98-a959-7dad00745f9b" providerId="ADAL" clId="{BB93A809-5718-4D7C-BA1A-4C5649301C38}" dt="2021-10-30T19:53:30.619" v="1864" actId="1038"/>
        <pc:sldMkLst>
          <pc:docMk/>
          <pc:sldMk cId="3584635351" sldId="295"/>
        </pc:sldMkLst>
        <pc:spChg chg="add 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56" creationId="{0A02C7BF-7C32-4593-BF13-B6FB4615D2E6}"/>
          </ac:spMkLst>
        </pc:spChg>
        <pc:spChg chg="add 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57" creationId="{54425B51-5E7D-41E8-B030-C05E6A6561B7}"/>
          </ac:spMkLst>
        </pc:spChg>
        <pc:spChg chg="add 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58" creationId="{84F3CACF-24B5-40DA-831A-105C1F052B7C}"/>
          </ac:spMkLst>
        </pc:spChg>
        <pc:spChg chg="add 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59" creationId="{8C00F12B-BD40-4F56-BC9B-56418CD7FF3E}"/>
          </ac:spMkLst>
        </pc:spChg>
        <pc:spChg chg="add 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60" creationId="{2E71C9DC-F958-4386-AC17-D046D39A9A98}"/>
          </ac:spMkLst>
        </pc:spChg>
        <pc:spChg chg="add 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61" creationId="{245D2D1A-88A5-4E24-8C82-D17C696E5BA7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45" creationId="{C299CC1B-8BB5-453B-AF66-958C0CC840D8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46" creationId="{0EE41927-7091-4107-9B37-F126541B3F87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47" creationId="{DDDE1AE7-B00D-4F2D-AD58-EBC751305D5C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48" creationId="{18B5DF3F-8DCA-408B-8F2C-414D4E75BF2D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49" creationId="{19F04A3D-CFBC-4846-A4BB-1FA6FF6997F8}"/>
          </ac:spMkLst>
        </pc:spChg>
        <pc:spChg chg="del">
          <ac:chgData name="LeeJunho" userId="11165d8a-31b3-4e98-a959-7dad00745f9b" providerId="ADAL" clId="{BB93A809-5718-4D7C-BA1A-4C5649301C38}" dt="2021-10-30T19:43:24.662" v="1229" actId="478"/>
          <ac:spMkLst>
            <pc:docMk/>
            <pc:sldMk cId="3584635351" sldId="295"/>
            <ac:spMk id="250" creationId="{1FBABAF3-F241-4F91-920D-B797CE12B461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53" creationId="{A5C40A7D-6E20-4341-90E9-4253596979F6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54" creationId="{3AFA2813-0899-457B-8951-56A135BBAB8E}"/>
          </ac:spMkLst>
        </pc:spChg>
        <pc:spChg chg="del">
          <ac:chgData name="LeeJunho" userId="11165d8a-31b3-4e98-a959-7dad00745f9b" providerId="ADAL" clId="{BB93A809-5718-4D7C-BA1A-4C5649301C38}" dt="2021-10-30T19:42:41.489" v="1150" actId="478"/>
          <ac:spMkLst>
            <pc:docMk/>
            <pc:sldMk cId="3584635351" sldId="295"/>
            <ac:spMk id="258" creationId="{4AE14358-B1AD-4070-939B-6DF69D6AECC6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59" creationId="{7CB32046-11D7-403E-A9AB-3801E2394843}"/>
          </ac:spMkLst>
        </pc:spChg>
        <pc:spChg chg="mod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60" creationId="{A851E899-6D5C-4CD5-B9EA-40197DC10E16}"/>
          </ac:spMkLst>
        </pc:spChg>
        <pc:spChg chg="del mod topLvl">
          <ac:chgData name="LeeJunho" userId="11165d8a-31b3-4e98-a959-7dad00745f9b" providerId="ADAL" clId="{BB93A809-5718-4D7C-BA1A-4C5649301C38}" dt="2021-10-30T19:42:54.211" v="1177" actId="478"/>
          <ac:spMkLst>
            <pc:docMk/>
            <pc:sldMk cId="3584635351" sldId="295"/>
            <ac:spMk id="271" creationId="{0A5B0B83-BA72-41CD-A8FC-BA48632913A5}"/>
          </ac:spMkLst>
        </pc:spChg>
        <pc:spChg chg="mod topLvl">
          <ac:chgData name="LeeJunho" userId="11165d8a-31b3-4e98-a959-7dad00745f9b" providerId="ADAL" clId="{BB93A809-5718-4D7C-BA1A-4C5649301C38}" dt="2021-10-30T19:53:30.619" v="1864" actId="1038"/>
          <ac:spMkLst>
            <pc:docMk/>
            <pc:sldMk cId="3584635351" sldId="295"/>
            <ac:spMk id="272" creationId="{F147EF73-9065-448C-B970-C800FAFD0CF4}"/>
          </ac:spMkLst>
        </pc:spChg>
        <pc:spChg chg="del">
          <ac:chgData name="LeeJunho" userId="11165d8a-31b3-4e98-a959-7dad00745f9b" providerId="ADAL" clId="{BB93A809-5718-4D7C-BA1A-4C5649301C38}" dt="2021-10-30T19:44:26.690" v="1305" actId="478"/>
          <ac:spMkLst>
            <pc:docMk/>
            <pc:sldMk cId="3584635351" sldId="295"/>
            <ac:spMk id="273" creationId="{CDFB5797-578E-4892-9A0B-5CEB76AF5920}"/>
          </ac:spMkLst>
        </pc:spChg>
        <pc:spChg chg="del">
          <ac:chgData name="LeeJunho" userId="11165d8a-31b3-4e98-a959-7dad00745f9b" providerId="ADAL" clId="{BB93A809-5718-4D7C-BA1A-4C5649301C38}" dt="2021-10-30T19:46:00.995" v="1492" actId="478"/>
          <ac:spMkLst>
            <pc:docMk/>
            <pc:sldMk cId="3584635351" sldId="295"/>
            <ac:spMk id="274" creationId="{92CF64C8-91CC-45C3-AE6C-B5F8420967E1}"/>
          </ac:spMkLst>
        </pc:spChg>
        <pc:spChg chg="del">
          <ac:chgData name="LeeJunho" userId="11165d8a-31b3-4e98-a959-7dad00745f9b" providerId="ADAL" clId="{BB93A809-5718-4D7C-BA1A-4C5649301C38}" dt="2021-10-30T19:43:27.988" v="1230" actId="478"/>
          <ac:spMkLst>
            <pc:docMk/>
            <pc:sldMk cId="3584635351" sldId="295"/>
            <ac:spMk id="287" creationId="{4EFB9931-2DD0-4CFD-9833-5F1DDBF19A79}"/>
          </ac:spMkLst>
        </pc:spChg>
        <pc:spChg chg="del">
          <ac:chgData name="LeeJunho" userId="11165d8a-31b3-4e98-a959-7dad00745f9b" providerId="ADAL" clId="{BB93A809-5718-4D7C-BA1A-4C5649301C38}" dt="2021-10-30T19:43:27.988" v="1230" actId="478"/>
          <ac:spMkLst>
            <pc:docMk/>
            <pc:sldMk cId="3584635351" sldId="295"/>
            <ac:spMk id="288" creationId="{DF116452-D2D4-4881-B81A-6533E30D0DB0}"/>
          </ac:spMkLst>
        </pc:spChg>
        <pc:spChg chg="del">
          <ac:chgData name="LeeJunho" userId="11165d8a-31b3-4e98-a959-7dad00745f9b" providerId="ADAL" clId="{BB93A809-5718-4D7C-BA1A-4C5649301C38}" dt="2021-10-30T19:46:00.300" v="1491" actId="478"/>
          <ac:spMkLst>
            <pc:docMk/>
            <pc:sldMk cId="3584635351" sldId="295"/>
            <ac:spMk id="289" creationId="{73624D42-28D5-4AD4-ABE4-DED4D9BC2D06}"/>
          </ac:spMkLst>
        </pc:spChg>
        <pc:grpChg chg="add del">
          <ac:chgData name="LeeJunho" userId="11165d8a-31b3-4e98-a959-7dad00745f9b" providerId="ADAL" clId="{BB93A809-5718-4D7C-BA1A-4C5649301C38}" dt="2021-10-30T19:44:06.875" v="1300" actId="478"/>
          <ac:grpSpMkLst>
            <pc:docMk/>
            <pc:sldMk cId="3584635351" sldId="295"/>
            <ac:grpSpMk id="261" creationId="{2D7088DC-C876-42F0-B5B9-56430481C634}"/>
          </ac:grpSpMkLst>
        </pc:grpChg>
        <pc:grpChg chg="add del">
          <ac:chgData name="LeeJunho" userId="11165d8a-31b3-4e98-a959-7dad00745f9b" providerId="ADAL" clId="{BB93A809-5718-4D7C-BA1A-4C5649301C38}" dt="2021-10-30T19:44:06.875" v="1300" actId="478"/>
          <ac:grpSpMkLst>
            <pc:docMk/>
            <pc:sldMk cId="3584635351" sldId="295"/>
            <ac:grpSpMk id="264" creationId="{6CC91C26-D358-470E-8C76-94A94E48453C}"/>
          </ac:grpSpMkLst>
        </pc:grpChg>
        <pc:grpChg chg="add del">
          <ac:chgData name="LeeJunho" userId="11165d8a-31b3-4e98-a959-7dad00745f9b" providerId="ADAL" clId="{BB93A809-5718-4D7C-BA1A-4C5649301C38}" dt="2021-10-30T19:44:06.875" v="1300" actId="478"/>
          <ac:grpSpMkLst>
            <pc:docMk/>
            <pc:sldMk cId="3584635351" sldId="295"/>
            <ac:grpSpMk id="267" creationId="{AAB8DD97-78B4-4131-8793-F7730A47CBD3}"/>
          </ac:grpSpMkLst>
        </pc:grpChg>
        <pc:grpChg chg="del">
          <ac:chgData name="LeeJunho" userId="11165d8a-31b3-4e98-a959-7dad00745f9b" providerId="ADAL" clId="{BB93A809-5718-4D7C-BA1A-4C5649301C38}" dt="2021-10-30T19:42:54.211" v="1177" actId="478"/>
          <ac:grpSpMkLst>
            <pc:docMk/>
            <pc:sldMk cId="3584635351" sldId="295"/>
            <ac:grpSpMk id="270" creationId="{003D9E9C-7158-4DB3-8EEB-6D15DFBD1A3E}"/>
          </ac:grpSpMkLst>
        </pc:grpChg>
        <pc:grpChg chg="del">
          <ac:chgData name="LeeJunho" userId="11165d8a-31b3-4e98-a959-7dad00745f9b" providerId="ADAL" clId="{BB93A809-5718-4D7C-BA1A-4C5649301C38}" dt="2021-10-30T19:46:03.213" v="1493" actId="478"/>
          <ac:grpSpMkLst>
            <pc:docMk/>
            <pc:sldMk cId="3584635351" sldId="295"/>
            <ac:grpSpMk id="275" creationId="{B672D800-E27E-4BB5-9C3F-62E8E582054B}"/>
          </ac:grpSpMkLst>
        </pc:grpChg>
        <pc:grpChg chg="del">
          <ac:chgData name="LeeJunho" userId="11165d8a-31b3-4e98-a959-7dad00745f9b" providerId="ADAL" clId="{BB93A809-5718-4D7C-BA1A-4C5649301C38}" dt="2021-10-30T19:42:41.489" v="1150" actId="478"/>
          <ac:grpSpMkLst>
            <pc:docMk/>
            <pc:sldMk cId="3584635351" sldId="295"/>
            <ac:grpSpMk id="278" creationId="{BCBA7BB9-6F97-4F78-8785-7531DE17DA0E}"/>
          </ac:grpSpMkLst>
        </pc:grpChg>
        <pc:grpChg chg="del">
          <ac:chgData name="LeeJunho" userId="11165d8a-31b3-4e98-a959-7dad00745f9b" providerId="ADAL" clId="{BB93A809-5718-4D7C-BA1A-4C5649301C38}" dt="2021-10-30T19:43:20.237" v="1228" actId="478"/>
          <ac:grpSpMkLst>
            <pc:docMk/>
            <pc:sldMk cId="3584635351" sldId="295"/>
            <ac:grpSpMk id="281" creationId="{F950745B-5785-4312-8FFC-6E2FA3D7FF04}"/>
          </ac:grpSpMkLst>
        </pc:grpChg>
        <pc:grpChg chg="del">
          <ac:chgData name="LeeJunho" userId="11165d8a-31b3-4e98-a959-7dad00745f9b" providerId="ADAL" clId="{BB93A809-5718-4D7C-BA1A-4C5649301C38}" dt="2021-10-30T19:43:27.988" v="1230" actId="478"/>
          <ac:grpSpMkLst>
            <pc:docMk/>
            <pc:sldMk cId="3584635351" sldId="295"/>
            <ac:grpSpMk id="284" creationId="{11CE1E0B-BA8E-4168-8EA7-9F3D78D58917}"/>
          </ac:grpSpMkLst>
        </pc:grpChg>
        <pc:cxnChg chg="mod">
          <ac:chgData name="LeeJunho" userId="11165d8a-31b3-4e98-a959-7dad00745f9b" providerId="ADAL" clId="{BB93A809-5718-4D7C-BA1A-4C5649301C38}" dt="2021-10-30T19:52:32.777" v="1806" actId="1076"/>
          <ac:cxnSpMkLst>
            <pc:docMk/>
            <pc:sldMk cId="3584635351" sldId="295"/>
            <ac:cxnSpMk id="240" creationId="{8141F67D-CE1B-4F01-8277-5FCF4D662548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41" creationId="{9F4C029E-9EFE-472A-A2F7-E6ECFA32B5D6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42" creationId="{EFA512E6-73E8-4169-9574-76CA09BF935B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43" creationId="{B599B56D-CCEB-4DB6-B7E0-D893E03E9A4C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44" creationId="{84735E0C-A406-4B74-A5D0-82CD22FB4D16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51" creationId="{FCEDE14D-5635-472A-8C66-810E71348FF6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52" creationId="{D43955ED-C3AD-4AAB-891B-18625227C05D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55" creationId="{2943B086-CE0F-4D20-BE6C-18A8E0035B90}"/>
          </ac:cxnSpMkLst>
        </pc:cxnChg>
        <pc:cxnChg chg="mod">
          <ac:chgData name="LeeJunho" userId="11165d8a-31b3-4e98-a959-7dad00745f9b" providerId="ADAL" clId="{BB93A809-5718-4D7C-BA1A-4C5649301C38}" dt="2021-10-30T19:53:30.619" v="1864" actId="1038"/>
          <ac:cxnSpMkLst>
            <pc:docMk/>
            <pc:sldMk cId="3584635351" sldId="295"/>
            <ac:cxnSpMk id="256" creationId="{06A838DA-F420-45E5-BAC5-6770B69EB100}"/>
          </ac:cxnSpMkLst>
        </pc:cxnChg>
        <pc:cxnChg chg="del">
          <ac:chgData name="LeeJunho" userId="11165d8a-31b3-4e98-a959-7dad00745f9b" providerId="ADAL" clId="{BB93A809-5718-4D7C-BA1A-4C5649301C38}" dt="2021-10-30T19:42:41.489" v="1150" actId="478"/>
          <ac:cxnSpMkLst>
            <pc:docMk/>
            <pc:sldMk cId="3584635351" sldId="295"/>
            <ac:cxnSpMk id="257" creationId="{E269429D-DEDA-4653-81DF-01BD2FCA2319}"/>
          </ac:cxnSpMkLst>
        </pc:cxnChg>
      </pc:sldChg>
      <pc:sldChg chg="add del">
        <pc:chgData name="LeeJunho" userId="11165d8a-31b3-4e98-a959-7dad00745f9b" providerId="ADAL" clId="{BB93A809-5718-4D7C-BA1A-4C5649301C38}" dt="2021-10-30T19:32:33.931" v="980" actId="47"/>
        <pc:sldMkLst>
          <pc:docMk/>
          <pc:sldMk cId="403470781" sldId="299"/>
        </pc:sldMkLst>
      </pc:sldChg>
      <pc:sldChg chg="addSp delSp modSp add mod">
        <pc:chgData name="LeeJunho" userId="11165d8a-31b3-4e98-a959-7dad00745f9b" providerId="ADAL" clId="{BB93A809-5718-4D7C-BA1A-4C5649301C38}" dt="2021-10-30T19:31:43.611" v="977"/>
        <pc:sldMkLst>
          <pc:docMk/>
          <pc:sldMk cId="3511160895" sldId="306"/>
        </pc:sldMkLst>
        <pc:spChg chg="del">
          <ac:chgData name="LeeJunho" userId="11165d8a-31b3-4e98-a959-7dad00745f9b" providerId="ADAL" clId="{BB93A809-5718-4D7C-BA1A-4C5649301C38}" dt="2021-10-30T18:18:24.934" v="499" actId="478"/>
          <ac:spMkLst>
            <pc:docMk/>
            <pc:sldMk cId="3511160895" sldId="306"/>
            <ac:spMk id="5" creationId="{F6EF69FD-81CF-4FBD-815E-FD1225613685}"/>
          </ac:spMkLst>
        </pc:spChg>
        <pc:spChg chg="add del mod">
          <ac:chgData name="LeeJunho" userId="11165d8a-31b3-4e98-a959-7dad00745f9b" providerId="ADAL" clId="{BB93A809-5718-4D7C-BA1A-4C5649301C38}" dt="2021-10-30T18:19:20.988" v="563" actId="478"/>
          <ac:spMkLst>
            <pc:docMk/>
            <pc:sldMk cId="3511160895" sldId="306"/>
            <ac:spMk id="26" creationId="{FF026714-5530-4F59-8A9C-ECA9618E19C0}"/>
          </ac:spMkLst>
        </pc:spChg>
        <pc:spChg chg="mod">
          <ac:chgData name="LeeJunho" userId="11165d8a-31b3-4e98-a959-7dad00745f9b" providerId="ADAL" clId="{BB93A809-5718-4D7C-BA1A-4C5649301C38}" dt="2021-10-30T18:19:19.246" v="562" actId="571"/>
          <ac:spMkLst>
            <pc:docMk/>
            <pc:sldMk cId="3511160895" sldId="306"/>
            <ac:spMk id="28" creationId="{A2173A7C-62B8-49D6-A4FD-27F93E3EF863}"/>
          </ac:spMkLst>
        </pc:spChg>
        <pc:spChg chg="mod">
          <ac:chgData name="LeeJunho" userId="11165d8a-31b3-4e98-a959-7dad00745f9b" providerId="ADAL" clId="{BB93A809-5718-4D7C-BA1A-4C5649301C38}" dt="2021-10-30T18:19:19.246" v="562" actId="571"/>
          <ac:spMkLst>
            <pc:docMk/>
            <pc:sldMk cId="3511160895" sldId="306"/>
            <ac:spMk id="29" creationId="{B9BD5A47-58CE-4ABB-BA22-AA3C3103B971}"/>
          </ac:spMkLst>
        </pc:spChg>
        <pc:spChg chg="mod">
          <ac:chgData name="LeeJunho" userId="11165d8a-31b3-4e98-a959-7dad00745f9b" providerId="ADAL" clId="{BB93A809-5718-4D7C-BA1A-4C5649301C38}" dt="2021-10-30T18:19:26.834" v="565"/>
          <ac:spMkLst>
            <pc:docMk/>
            <pc:sldMk cId="3511160895" sldId="306"/>
            <ac:spMk id="32" creationId="{F4F4C016-D6B7-4D5F-B7AA-60058DA91047}"/>
          </ac:spMkLst>
        </pc:spChg>
        <pc:spChg chg="mod">
          <ac:chgData name="LeeJunho" userId="11165d8a-31b3-4e98-a959-7dad00745f9b" providerId="ADAL" clId="{BB93A809-5718-4D7C-BA1A-4C5649301C38}" dt="2021-10-30T18:19:26.834" v="565"/>
          <ac:spMkLst>
            <pc:docMk/>
            <pc:sldMk cId="3511160895" sldId="306"/>
            <ac:spMk id="33" creationId="{483D5B58-A524-4BAF-908D-B8A1FE729691}"/>
          </ac:spMkLst>
        </pc:spChg>
        <pc:spChg chg="mod">
          <ac:chgData name="LeeJunho" userId="11165d8a-31b3-4e98-a959-7dad00745f9b" providerId="ADAL" clId="{BB93A809-5718-4D7C-BA1A-4C5649301C38}" dt="2021-10-30T18:19:26.834" v="565"/>
          <ac:spMkLst>
            <pc:docMk/>
            <pc:sldMk cId="3511160895" sldId="306"/>
            <ac:spMk id="35" creationId="{0D003F0D-8E24-459B-A5C3-E75EC7D2DCD4}"/>
          </ac:spMkLst>
        </pc:spChg>
        <pc:spChg chg="mod">
          <ac:chgData name="LeeJunho" userId="11165d8a-31b3-4e98-a959-7dad00745f9b" providerId="ADAL" clId="{BB93A809-5718-4D7C-BA1A-4C5649301C38}" dt="2021-10-30T18:19:26.834" v="565"/>
          <ac:spMkLst>
            <pc:docMk/>
            <pc:sldMk cId="3511160895" sldId="306"/>
            <ac:spMk id="36" creationId="{F6D4B7D2-1127-4626-8B22-DFE67E1985DA}"/>
          </ac:spMkLst>
        </pc:spChg>
        <pc:spChg chg="mod">
          <ac:chgData name="LeeJunho" userId="11165d8a-31b3-4e98-a959-7dad00745f9b" providerId="ADAL" clId="{BB93A809-5718-4D7C-BA1A-4C5649301C38}" dt="2021-10-30T17:20:13.005" v="363" actId="1076"/>
          <ac:spMkLst>
            <pc:docMk/>
            <pc:sldMk cId="3511160895" sldId="306"/>
            <ac:spMk id="37" creationId="{9776E279-63C1-4763-B4BB-5446A9E27DE8}"/>
          </ac:spMkLst>
        </pc:spChg>
        <pc:spChg chg="mod">
          <ac:chgData name="LeeJunho" userId="11165d8a-31b3-4e98-a959-7dad00745f9b" providerId="ADAL" clId="{BB93A809-5718-4D7C-BA1A-4C5649301C38}" dt="2021-10-30T17:20:24.312" v="365" actId="1076"/>
          <ac:spMkLst>
            <pc:docMk/>
            <pc:sldMk cId="3511160895" sldId="306"/>
            <ac:spMk id="38" creationId="{78D1904F-E0A1-4966-9B62-1EE652C3ACE4}"/>
          </ac:spMkLst>
        </pc:spChg>
        <pc:spChg chg="mod">
          <ac:chgData name="LeeJunho" userId="11165d8a-31b3-4e98-a959-7dad00745f9b" providerId="ADAL" clId="{BB93A809-5718-4D7C-BA1A-4C5649301C38}" dt="2021-10-30T17:21:09.389" v="372" actId="1076"/>
          <ac:spMkLst>
            <pc:docMk/>
            <pc:sldMk cId="3511160895" sldId="306"/>
            <ac:spMk id="39" creationId="{04558A13-078F-4541-B0A9-630C6E910839}"/>
          </ac:spMkLst>
        </pc:spChg>
        <pc:spChg chg="del mod topLvl">
          <ac:chgData name="LeeJunho" userId="11165d8a-31b3-4e98-a959-7dad00745f9b" providerId="ADAL" clId="{BB93A809-5718-4D7C-BA1A-4C5649301C38}" dt="2021-10-30T19:31:40.230" v="974" actId="478"/>
          <ac:spMkLst>
            <pc:docMk/>
            <pc:sldMk cId="3511160895" sldId="306"/>
            <ac:spMk id="41" creationId="{B90421CF-5708-4453-B201-A226E11B89A5}"/>
          </ac:spMkLst>
        </pc:spChg>
        <pc:spChg chg="del mod topLvl">
          <ac:chgData name="LeeJunho" userId="11165d8a-31b3-4e98-a959-7dad00745f9b" providerId="ADAL" clId="{BB93A809-5718-4D7C-BA1A-4C5649301C38}" dt="2021-10-30T19:31:39.066" v="973" actId="478"/>
          <ac:spMkLst>
            <pc:docMk/>
            <pc:sldMk cId="3511160895" sldId="306"/>
            <ac:spMk id="43" creationId="{90E0FCA2-D986-4644-ACF4-4B54A3E2F33D}"/>
          </ac:spMkLst>
        </pc:spChg>
        <pc:spChg chg="mod">
          <ac:chgData name="LeeJunho" userId="11165d8a-31b3-4e98-a959-7dad00745f9b" providerId="ADAL" clId="{BB93A809-5718-4D7C-BA1A-4C5649301C38}" dt="2021-10-30T19:31:43.611" v="977"/>
          <ac:spMkLst>
            <pc:docMk/>
            <pc:sldMk cId="3511160895" sldId="306"/>
            <ac:spMk id="52" creationId="{B01248C1-97A8-4CB2-A878-8208CFD828E4}"/>
          </ac:spMkLst>
        </pc:spChg>
        <pc:spChg chg="mod">
          <ac:chgData name="LeeJunho" userId="11165d8a-31b3-4e98-a959-7dad00745f9b" providerId="ADAL" clId="{BB93A809-5718-4D7C-BA1A-4C5649301C38}" dt="2021-10-30T19:31:43.611" v="977"/>
          <ac:spMkLst>
            <pc:docMk/>
            <pc:sldMk cId="3511160895" sldId="306"/>
            <ac:spMk id="53" creationId="{F5E86241-8215-4E17-9F49-4CB2A2FEFB94}"/>
          </ac:spMkLst>
        </pc:spChg>
        <pc:spChg chg="mod">
          <ac:chgData name="LeeJunho" userId="11165d8a-31b3-4e98-a959-7dad00745f9b" providerId="ADAL" clId="{BB93A809-5718-4D7C-BA1A-4C5649301C38}" dt="2021-10-30T19:31:43.611" v="977"/>
          <ac:spMkLst>
            <pc:docMk/>
            <pc:sldMk cId="3511160895" sldId="306"/>
            <ac:spMk id="55" creationId="{682587FF-1846-498B-B751-73761ADD2332}"/>
          </ac:spMkLst>
        </pc:spChg>
        <pc:spChg chg="mod">
          <ac:chgData name="LeeJunho" userId="11165d8a-31b3-4e98-a959-7dad00745f9b" providerId="ADAL" clId="{BB93A809-5718-4D7C-BA1A-4C5649301C38}" dt="2021-10-30T19:31:43.611" v="977"/>
          <ac:spMkLst>
            <pc:docMk/>
            <pc:sldMk cId="3511160895" sldId="306"/>
            <ac:spMk id="56" creationId="{B77213CF-29F9-4938-AB9E-C73E9F517F81}"/>
          </ac:spMkLst>
        </pc:spChg>
        <pc:spChg chg="mod">
          <ac:chgData name="LeeJunho" userId="11165d8a-31b3-4e98-a959-7dad00745f9b" providerId="ADAL" clId="{BB93A809-5718-4D7C-BA1A-4C5649301C38}" dt="2021-10-30T19:31:43.611" v="977"/>
          <ac:spMkLst>
            <pc:docMk/>
            <pc:sldMk cId="3511160895" sldId="306"/>
            <ac:spMk id="58" creationId="{22F131FD-0734-4320-899A-0CE8DABEAFF6}"/>
          </ac:spMkLst>
        </pc:spChg>
        <pc:spChg chg="mod">
          <ac:chgData name="LeeJunho" userId="11165d8a-31b3-4e98-a959-7dad00745f9b" providerId="ADAL" clId="{BB93A809-5718-4D7C-BA1A-4C5649301C38}" dt="2021-10-30T19:31:43.611" v="977"/>
          <ac:spMkLst>
            <pc:docMk/>
            <pc:sldMk cId="3511160895" sldId="306"/>
            <ac:spMk id="59" creationId="{A07E8CCE-AC00-4563-9FC7-2929014309CF}"/>
          </ac:spMkLst>
        </pc:spChg>
        <pc:grpChg chg="del">
          <ac:chgData name="LeeJunho" userId="11165d8a-31b3-4e98-a959-7dad00745f9b" providerId="ADAL" clId="{BB93A809-5718-4D7C-BA1A-4C5649301C38}" dt="2021-10-30T18:19:26.539" v="564" actId="478"/>
          <ac:grpSpMkLst>
            <pc:docMk/>
            <pc:sldMk cId="3511160895" sldId="306"/>
            <ac:grpSpMk id="4" creationId="{3B174033-F71D-4F1B-9C51-545F06A98290}"/>
          </ac:grpSpMkLst>
        </pc:grpChg>
        <pc:grpChg chg="add del mod">
          <ac:chgData name="LeeJunho" userId="11165d8a-31b3-4e98-a959-7dad00745f9b" providerId="ADAL" clId="{BB93A809-5718-4D7C-BA1A-4C5649301C38}" dt="2021-10-30T18:19:20.988" v="563" actId="478"/>
          <ac:grpSpMkLst>
            <pc:docMk/>
            <pc:sldMk cId="3511160895" sldId="306"/>
            <ac:grpSpMk id="27" creationId="{589272D1-8761-4219-BB55-F83A5BDEC283}"/>
          </ac:grpSpMkLst>
        </pc:grpChg>
        <pc:grpChg chg="add del mod">
          <ac:chgData name="LeeJunho" userId="11165d8a-31b3-4e98-a959-7dad00745f9b" providerId="ADAL" clId="{BB93A809-5718-4D7C-BA1A-4C5649301C38}" dt="2021-10-30T19:31:42.577" v="976" actId="478"/>
          <ac:grpSpMkLst>
            <pc:docMk/>
            <pc:sldMk cId="3511160895" sldId="306"/>
            <ac:grpSpMk id="30" creationId="{C64D6F9B-2FF4-4E92-865C-77504EAEA012}"/>
          </ac:grpSpMkLst>
        </pc:grpChg>
        <pc:grpChg chg="add del mod">
          <ac:chgData name="LeeJunho" userId="11165d8a-31b3-4e98-a959-7dad00745f9b" providerId="ADAL" clId="{BB93A809-5718-4D7C-BA1A-4C5649301C38}" dt="2021-10-30T19:31:41.526" v="975" actId="478"/>
          <ac:grpSpMkLst>
            <pc:docMk/>
            <pc:sldMk cId="3511160895" sldId="306"/>
            <ac:grpSpMk id="34" creationId="{2B11272D-FD42-4B33-8BBD-1A8882F67490}"/>
          </ac:grpSpMkLst>
        </pc:grpChg>
        <pc:grpChg chg="add del mod">
          <ac:chgData name="LeeJunho" userId="11165d8a-31b3-4e98-a959-7dad00745f9b" providerId="ADAL" clId="{BB93A809-5718-4D7C-BA1A-4C5649301C38}" dt="2021-10-30T19:31:39.066" v="973" actId="478"/>
          <ac:grpSpMkLst>
            <pc:docMk/>
            <pc:sldMk cId="3511160895" sldId="306"/>
            <ac:grpSpMk id="40" creationId="{AFFF9B23-AC58-465C-AFD3-E8421E885CB4}"/>
          </ac:grpSpMkLst>
        </pc:grpChg>
        <pc:grpChg chg="add mod">
          <ac:chgData name="LeeJunho" userId="11165d8a-31b3-4e98-a959-7dad00745f9b" providerId="ADAL" clId="{BB93A809-5718-4D7C-BA1A-4C5649301C38}" dt="2021-10-30T19:31:43.611" v="977"/>
          <ac:grpSpMkLst>
            <pc:docMk/>
            <pc:sldMk cId="3511160895" sldId="306"/>
            <ac:grpSpMk id="44" creationId="{1044A7B9-D5D8-4C38-9C27-7AC83B2E813A}"/>
          </ac:grpSpMkLst>
        </pc:grpChg>
        <pc:grpChg chg="del">
          <ac:chgData name="LeeJunho" userId="11165d8a-31b3-4e98-a959-7dad00745f9b" providerId="ADAL" clId="{BB93A809-5718-4D7C-BA1A-4C5649301C38}" dt="2021-10-30T18:19:20.988" v="563" actId="478"/>
          <ac:grpSpMkLst>
            <pc:docMk/>
            <pc:sldMk cId="3511160895" sldId="306"/>
            <ac:grpSpMk id="46" creationId="{CA9232ED-A51D-44A5-8440-0DDD10E3E669}"/>
          </ac:grpSpMkLst>
        </pc:grpChg>
        <pc:grpChg chg="del">
          <ac:chgData name="LeeJunho" userId="11165d8a-31b3-4e98-a959-7dad00745f9b" providerId="ADAL" clId="{BB93A809-5718-4D7C-BA1A-4C5649301C38}" dt="2021-10-30T18:19:26.539" v="564" actId="478"/>
          <ac:grpSpMkLst>
            <pc:docMk/>
            <pc:sldMk cId="3511160895" sldId="306"/>
            <ac:grpSpMk id="49" creationId="{4392D9B7-C7C3-473C-9DDF-F77D98B491F8}"/>
          </ac:grpSpMkLst>
        </pc:grpChg>
        <pc:grpChg chg="add mod">
          <ac:chgData name="LeeJunho" userId="11165d8a-31b3-4e98-a959-7dad00745f9b" providerId="ADAL" clId="{BB93A809-5718-4D7C-BA1A-4C5649301C38}" dt="2021-10-30T19:31:43.611" v="977"/>
          <ac:grpSpMkLst>
            <pc:docMk/>
            <pc:sldMk cId="3511160895" sldId="306"/>
            <ac:grpSpMk id="54" creationId="{7C7D7F4B-3E8E-49B1-B5EB-C3F335CF9E56}"/>
          </ac:grpSpMkLst>
        </pc:grpChg>
        <pc:grpChg chg="add mod">
          <ac:chgData name="LeeJunho" userId="11165d8a-31b3-4e98-a959-7dad00745f9b" providerId="ADAL" clId="{BB93A809-5718-4D7C-BA1A-4C5649301C38}" dt="2021-10-30T19:31:43.611" v="977"/>
          <ac:grpSpMkLst>
            <pc:docMk/>
            <pc:sldMk cId="3511160895" sldId="306"/>
            <ac:grpSpMk id="57" creationId="{A252E2C9-28E1-46AC-B72A-22E8834017D6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660B8-FB7F-4149-B344-68883CD7D2C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4543E-5E3D-460D-BC63-C3CBCEB8C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7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혹시 외출하셨을 때 가스밸브나 보일러를 확인하러 되돌아간 경험이 있지 </a:t>
            </a:r>
            <a:r>
              <a:rPr lang="ko-KR" altLang="en-US" dirty="0" err="1"/>
              <a:t>않으신가요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자취를 해보신 분이라면 깜깜하고 차가운 집으로 귀가해보신 적이 </a:t>
            </a:r>
            <a:r>
              <a:rPr lang="ko-KR" altLang="en-US" dirty="0" err="1"/>
              <a:t>있으실겁니다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창문을 </a:t>
            </a:r>
            <a:r>
              <a:rPr lang="ko-KR" altLang="en-US" dirty="0" err="1"/>
              <a:t>열어두었다가</a:t>
            </a:r>
            <a:r>
              <a:rPr lang="ko-KR" altLang="en-US" dirty="0"/>
              <a:t> 변덕스러운 날씨 탓에 집에 비가 들이닥친 경험도 종종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이렇게 누구나 </a:t>
            </a:r>
            <a:r>
              <a:rPr lang="ko-KR" altLang="en-US" dirty="0" err="1"/>
              <a:t>경험했었던</a:t>
            </a:r>
            <a:r>
              <a:rPr lang="ko-KR" altLang="en-US" dirty="0"/>
              <a:t> 불편했던 점을 바탕으로 이를 해결할 수 있는 </a:t>
            </a:r>
            <a:r>
              <a:rPr lang="ko-KR" altLang="en-US" dirty="0" err="1"/>
              <a:t>스마트홈</a:t>
            </a:r>
            <a:r>
              <a:rPr lang="ko-KR" altLang="en-US" dirty="0"/>
              <a:t> 솔루션을 개발하게 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4543E-5E3D-460D-BC63-C3CBCEB8CB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3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편리성</a:t>
            </a:r>
            <a:r>
              <a:rPr lang="en-US" altLang="ko-KR" dirty="0"/>
              <a:t>, </a:t>
            </a:r>
            <a:r>
              <a:rPr lang="ko-KR" altLang="en-US" dirty="0"/>
              <a:t>신속성</a:t>
            </a:r>
            <a:r>
              <a:rPr lang="en-US" altLang="ko-KR" dirty="0"/>
              <a:t>, </a:t>
            </a:r>
            <a:r>
              <a:rPr lang="ko-KR" altLang="en-US" dirty="0"/>
              <a:t>안정성을 목표로 두고 프로젝트를 기획했습니다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편리성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대시보드는 차에서 사용하는 특성 상 한 눈에 집의 상황을 확인하고 제어할 수 있도록 </a:t>
            </a:r>
            <a:r>
              <a:rPr lang="en-US" altLang="ko-KR" dirty="0"/>
              <a:t>UI</a:t>
            </a:r>
            <a:r>
              <a:rPr lang="ko-KR" altLang="en-US" dirty="0"/>
              <a:t>를 구성하였습니다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UI</a:t>
            </a:r>
            <a:r>
              <a:rPr lang="ko-KR" altLang="en-US" dirty="0"/>
              <a:t>는 스마트폰과 공통적인 스타일로 제작하여 대시보드와 스마트폰을 사용하면서 이질감이 느껴지지 않도록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더해서 얼굴인식 로그인과 음성인식 제어로 손을 대지 않고도 조작할 수 있도록 하였고</a:t>
            </a:r>
            <a:r>
              <a:rPr lang="en-US" altLang="ko-KR" dirty="0"/>
              <a:t>, </a:t>
            </a:r>
            <a:r>
              <a:rPr lang="ko-KR" altLang="en-US" dirty="0"/>
              <a:t>스케줄 기능으로 원하는 일시에 가전동작을 수행할 수 있도록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신속성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리스너</a:t>
            </a:r>
            <a:r>
              <a:rPr lang="ko-KR" altLang="en-US" dirty="0"/>
              <a:t> 기능을 활용하여 가전상태의 변경 시 클라이언트에 즉각적인 반영이 될 수 있게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기상변화와 가전 상태 실시간으로 감지하여 이에 따른 추천 멘트를 안내할 수 있도록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 안정성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빠른 속도와 인터넷이 자주 끊기는 자동차의 특성상</a:t>
            </a:r>
            <a:r>
              <a:rPr lang="en-US" altLang="ko-KR" dirty="0"/>
              <a:t>, </a:t>
            </a:r>
            <a:r>
              <a:rPr lang="ko-KR" altLang="en-US" dirty="0"/>
              <a:t>이에 적합한 낮은 대역폭</a:t>
            </a:r>
            <a:r>
              <a:rPr lang="en-US" altLang="ko-KR" dirty="0"/>
              <a:t>, </a:t>
            </a:r>
            <a:r>
              <a:rPr lang="ko-KR" altLang="en-US" dirty="0"/>
              <a:t>낮은 성능의 환경에서 사용할 수 있는 경량화 통신 프로토콜인 </a:t>
            </a:r>
            <a:r>
              <a:rPr lang="en-US" altLang="ko-KR" dirty="0"/>
              <a:t>MQTT </a:t>
            </a:r>
            <a:r>
              <a:rPr lang="ko-KR" altLang="en-US" dirty="0"/>
              <a:t>프로토콜을 사용하였습니다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4543E-5E3D-460D-BC63-C3CBCEB8CB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5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저희 작품의 하드웨어는 크게 </a:t>
            </a:r>
            <a:r>
              <a:rPr lang="ko-KR" altLang="en-US" dirty="0" err="1"/>
              <a:t>스마트홈</a:t>
            </a:r>
            <a:r>
              <a:rPr lang="ko-KR" altLang="en-US" dirty="0"/>
              <a:t> 컨트롤 보드와 차량 대시보드로 구분할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ko-KR" altLang="en-US" dirty="0" err="1"/>
              <a:t>스마트홈</a:t>
            </a:r>
            <a:r>
              <a:rPr lang="ko-KR" altLang="en-US" dirty="0"/>
              <a:t> 컨트롤 보드는 </a:t>
            </a:r>
            <a:r>
              <a:rPr lang="en-US" altLang="ko-KR" dirty="0"/>
              <a:t>ESP32</a:t>
            </a:r>
            <a:r>
              <a:rPr lang="ko-KR" altLang="en-US" dirty="0"/>
              <a:t>를 사용하여 와이파이를 통해 </a:t>
            </a:r>
            <a:r>
              <a:rPr lang="en-US" altLang="ko-KR" dirty="0"/>
              <a:t>Firebase</a:t>
            </a:r>
            <a:r>
              <a:rPr lang="ko-KR" altLang="en-US" dirty="0"/>
              <a:t>에 가전 상태</a:t>
            </a:r>
            <a:r>
              <a:rPr lang="en-US" altLang="ko-KR" dirty="0"/>
              <a:t>, </a:t>
            </a:r>
            <a:r>
              <a:rPr lang="ko-KR" altLang="en-US" dirty="0"/>
              <a:t>모드 정보 등을 업로드하고 </a:t>
            </a:r>
            <a:r>
              <a:rPr lang="en-US" altLang="ko-KR" dirty="0"/>
              <a:t>MQTT</a:t>
            </a:r>
            <a:r>
              <a:rPr lang="ko-KR" altLang="en-US" dirty="0"/>
              <a:t>를 통해 명령을 수신하도록 제작하였습니다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가전은 </a:t>
            </a:r>
            <a:r>
              <a:rPr lang="ko-KR" altLang="en-US" dirty="0" err="1"/>
              <a:t>스마트홈에서</a:t>
            </a:r>
            <a:r>
              <a:rPr lang="ko-KR" altLang="en-US" dirty="0"/>
              <a:t> 가장 보편적으로 제어하는 </a:t>
            </a:r>
            <a:r>
              <a:rPr lang="ko-KR" altLang="en-US" dirty="0" err="1"/>
              <a:t>무드등과</a:t>
            </a:r>
            <a:r>
              <a:rPr lang="ko-KR" altLang="en-US" dirty="0"/>
              <a:t> 에어컨</a:t>
            </a:r>
            <a:r>
              <a:rPr lang="en-US" altLang="ko-KR" dirty="0"/>
              <a:t>, </a:t>
            </a:r>
            <a:r>
              <a:rPr lang="ko-KR" altLang="en-US" dirty="0"/>
              <a:t>가스밸브</a:t>
            </a:r>
            <a:r>
              <a:rPr lang="en-US" altLang="ko-KR" dirty="0"/>
              <a:t>, </a:t>
            </a:r>
            <a:r>
              <a:rPr lang="ko-KR" altLang="en-US" dirty="0"/>
              <a:t>창문으로 구성하였으며</a:t>
            </a:r>
            <a:r>
              <a:rPr lang="en-US" altLang="ko-KR" dirty="0"/>
              <a:t> PWM </a:t>
            </a:r>
            <a:r>
              <a:rPr lang="ko-KR" altLang="en-US" dirty="0"/>
              <a:t>제어를 통해 </a:t>
            </a:r>
            <a:r>
              <a:rPr lang="ko-KR" altLang="en-US" dirty="0" err="1"/>
              <a:t>무드등의</a:t>
            </a:r>
            <a:r>
              <a:rPr lang="ko-KR" altLang="en-US" dirty="0"/>
              <a:t> 색상</a:t>
            </a:r>
            <a:r>
              <a:rPr lang="en-US" altLang="ko-KR" dirty="0"/>
              <a:t>, </a:t>
            </a:r>
            <a:r>
              <a:rPr lang="ko-KR" altLang="en-US" dirty="0"/>
              <a:t>밝기</a:t>
            </a:r>
            <a:r>
              <a:rPr lang="en-US" altLang="ko-KR" dirty="0"/>
              <a:t>, </a:t>
            </a:r>
            <a:r>
              <a:rPr lang="ko-KR" altLang="en-US" dirty="0"/>
              <a:t>모드 제어와 에어컨의 바람세기를 조절할 수 있게 설계하였습니다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센서로 집의 온습도를 체크하고 빗물을 감지하여 사용자에게 안내할 수 </a:t>
            </a:r>
            <a:r>
              <a:rPr lang="ko-KR" altLang="en-US" dirty="0" err="1"/>
              <a:t>있게하였고</a:t>
            </a:r>
            <a:r>
              <a:rPr lang="ko-KR" altLang="en-US" dirty="0"/>
              <a:t> </a:t>
            </a:r>
            <a:r>
              <a:rPr lang="en-US" altLang="ko-KR" dirty="0"/>
              <a:t>LCD</a:t>
            </a:r>
            <a:r>
              <a:rPr lang="ko-KR" altLang="en-US" dirty="0"/>
              <a:t>를 통해 가전의 전반적인 상태를 안내하도록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ko-KR" altLang="en-US" dirty="0" err="1"/>
              <a:t>스마트홈</a:t>
            </a:r>
            <a:r>
              <a:rPr lang="ko-KR" altLang="en-US" dirty="0"/>
              <a:t> 컨트롤 </a:t>
            </a:r>
            <a:r>
              <a:rPr lang="en-US" altLang="ko-KR" dirty="0"/>
              <a:t>PCB</a:t>
            </a:r>
            <a:r>
              <a:rPr lang="ko-KR" altLang="en-US" dirty="0"/>
              <a:t>를 설계 및 제작하여 안정적인 전원공급과 깔끔한 배선을 할 수 있도록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차량 대시보드는 얼굴인식과 디스플레이를 통한 차량에서의 </a:t>
            </a:r>
            <a:r>
              <a:rPr lang="ko-KR" altLang="en-US" dirty="0" err="1"/>
              <a:t>스마트홈</a:t>
            </a:r>
            <a:r>
              <a:rPr lang="ko-KR" altLang="en-US" dirty="0"/>
              <a:t> 제어를 담당합니다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얼굴인식은 </a:t>
            </a:r>
            <a:r>
              <a:rPr lang="ko-KR" altLang="en-US" dirty="0" err="1"/>
              <a:t>웹캠을</a:t>
            </a:r>
            <a:r>
              <a:rPr lang="ko-KR" altLang="en-US" dirty="0"/>
              <a:t> 통해 사람의 얼굴을 인식하며</a:t>
            </a:r>
            <a:r>
              <a:rPr lang="en-US" altLang="ko-KR" dirty="0"/>
              <a:t>, </a:t>
            </a:r>
            <a:r>
              <a:rPr lang="ko-KR" altLang="en-US" dirty="0"/>
              <a:t>조도센서를 통해 주변이 </a:t>
            </a:r>
            <a:r>
              <a:rPr lang="ko-KR" altLang="en-US" dirty="0" err="1"/>
              <a:t>어두울시</a:t>
            </a:r>
            <a:r>
              <a:rPr lang="ko-KR" altLang="en-US" dirty="0"/>
              <a:t> </a:t>
            </a:r>
            <a:r>
              <a:rPr lang="en-US" altLang="ko-KR" dirty="0"/>
              <a:t>LED </a:t>
            </a:r>
            <a:r>
              <a:rPr lang="ko-KR" altLang="en-US" dirty="0"/>
              <a:t>등을 켜 </a:t>
            </a:r>
            <a:r>
              <a:rPr lang="ko-KR" altLang="en-US" dirty="0" err="1"/>
              <a:t>얼굴인식률을</a:t>
            </a:r>
            <a:r>
              <a:rPr lang="ko-KR" altLang="en-US" dirty="0"/>
              <a:t> 높일 수 있도록 제작하였습니다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4543E-5E3D-460D-BC63-C3CBCEB8CB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07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솔루션에 소프트웨어 구성은 크게 클라이언트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DB</a:t>
            </a:r>
            <a:r>
              <a:rPr lang="ko-KR" altLang="en-US" dirty="0"/>
              <a:t>로 </a:t>
            </a:r>
            <a:r>
              <a:rPr lang="ko-KR" altLang="en-US" dirty="0" err="1"/>
              <a:t>이루어져있습니다</a:t>
            </a:r>
            <a:r>
              <a:rPr lang="en-US" altLang="ko-KR" dirty="0"/>
              <a:t>. </a:t>
            </a:r>
            <a:r>
              <a:rPr lang="ko-KR" altLang="en-US" dirty="0"/>
              <a:t>클라이언트에는 </a:t>
            </a:r>
            <a:r>
              <a:rPr lang="ko-KR" altLang="en-US" dirty="0" err="1"/>
              <a:t>차량측에</a:t>
            </a:r>
            <a:r>
              <a:rPr lang="ko-KR" altLang="en-US" dirty="0"/>
              <a:t> </a:t>
            </a:r>
            <a:r>
              <a:rPr lang="en-US" altLang="ko-KR" dirty="0"/>
              <a:t>webOS, </a:t>
            </a:r>
            <a:r>
              <a:rPr lang="ko-KR" altLang="en-US" dirty="0"/>
              <a:t>스마트폰에 안드로이드</a:t>
            </a:r>
            <a:r>
              <a:rPr lang="en-US" altLang="ko-KR" dirty="0"/>
              <a:t>, </a:t>
            </a:r>
            <a:r>
              <a:rPr lang="ko-KR" altLang="en-US" dirty="0" err="1"/>
              <a:t>스마트홈에</a:t>
            </a:r>
            <a:r>
              <a:rPr lang="ko-KR" altLang="en-US" dirty="0"/>
              <a:t> </a:t>
            </a:r>
            <a:r>
              <a:rPr lang="ko-KR" altLang="en-US" dirty="0" err="1"/>
              <a:t>아두이노를</a:t>
            </a:r>
            <a:r>
              <a:rPr lang="ko-KR" altLang="en-US" dirty="0"/>
              <a:t>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서버에는 </a:t>
            </a:r>
            <a:r>
              <a:rPr lang="en-US" altLang="ko-KR" dirty="0"/>
              <a:t>RabbitMQ Broker</a:t>
            </a:r>
            <a:r>
              <a:rPr lang="ko-KR" altLang="en-US" dirty="0"/>
              <a:t>가 </a:t>
            </a:r>
            <a:r>
              <a:rPr lang="ko-KR" altLang="en-US" dirty="0" err="1"/>
              <a:t>구축되어있어</a:t>
            </a:r>
            <a:r>
              <a:rPr lang="ko-KR" altLang="en-US" dirty="0"/>
              <a:t> 각 클라이언트는 </a:t>
            </a:r>
            <a:r>
              <a:rPr lang="en-US" altLang="ko-KR" dirty="0" err="1"/>
              <a:t>Messeage</a:t>
            </a:r>
            <a:r>
              <a:rPr lang="en-US" altLang="ko-KR" dirty="0"/>
              <a:t> Queue </a:t>
            </a:r>
            <a:r>
              <a:rPr lang="ko-KR" altLang="en-US" dirty="0"/>
              <a:t>방식을 통해 빠르게 통신하며</a:t>
            </a:r>
            <a:r>
              <a:rPr lang="en-US" altLang="ko-KR" dirty="0"/>
              <a:t>, DB</a:t>
            </a:r>
            <a:r>
              <a:rPr lang="ko-KR" altLang="en-US" dirty="0"/>
              <a:t>로 </a:t>
            </a:r>
            <a:r>
              <a:rPr lang="en-US" altLang="ko-KR" dirty="0"/>
              <a:t>Firebase</a:t>
            </a:r>
            <a:r>
              <a:rPr lang="ko-KR" altLang="en-US" dirty="0"/>
              <a:t>를 채택하여 데이터들에 실시간성에 초점을 맞췄습니다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openweatherAPI</a:t>
            </a:r>
            <a:r>
              <a:rPr lang="ko-KR" altLang="en-US" dirty="0"/>
              <a:t>를 통해 집안의 </a:t>
            </a:r>
            <a:r>
              <a:rPr lang="ko-KR" altLang="en-US" dirty="0" err="1"/>
              <a:t>온습도</a:t>
            </a:r>
            <a:r>
              <a:rPr lang="ko-KR" altLang="en-US" dirty="0"/>
              <a:t> 뿐만 아니라</a:t>
            </a:r>
            <a:r>
              <a:rPr lang="en-US" altLang="ko-KR" dirty="0"/>
              <a:t>, </a:t>
            </a:r>
            <a:r>
              <a:rPr lang="ko-KR" altLang="en-US" dirty="0"/>
              <a:t>외부의 날씨도 제공할 수 있도록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추가적으로 </a:t>
            </a:r>
            <a:r>
              <a:rPr lang="ko-KR" altLang="en-US" dirty="0" err="1"/>
              <a:t>차량측에는</a:t>
            </a:r>
            <a:r>
              <a:rPr lang="ko-KR" altLang="en-US" dirty="0"/>
              <a:t> </a:t>
            </a:r>
            <a:r>
              <a:rPr lang="en-US" altLang="ko-KR" dirty="0" err="1"/>
              <a:t>GoogleAssistant</a:t>
            </a:r>
            <a:r>
              <a:rPr lang="ko-KR" altLang="en-US" dirty="0"/>
              <a:t>를 이용하여 음성인식 제어를</a:t>
            </a:r>
            <a:r>
              <a:rPr lang="en-US" altLang="ko-KR" dirty="0"/>
              <a:t>, </a:t>
            </a:r>
            <a:r>
              <a:rPr lang="ko-KR" altLang="en-US" dirty="0" err="1"/>
              <a:t>웹캠과</a:t>
            </a:r>
            <a:r>
              <a:rPr lang="ko-KR" altLang="en-US" dirty="0"/>
              <a:t> </a:t>
            </a:r>
            <a:r>
              <a:rPr lang="en-US" altLang="ko-KR" dirty="0" err="1"/>
              <a:t>openCV</a:t>
            </a:r>
            <a:r>
              <a:rPr lang="ko-KR" altLang="en-US" dirty="0"/>
              <a:t>를 이용하여 얼굴인식 기능을 구현하였으며 자세한 내용은 뒤에서 다루도록 </a:t>
            </a:r>
            <a:r>
              <a:rPr lang="ko-KR" altLang="en-US" dirty="0" err="1"/>
              <a:t>하겟습니다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4543E-5E3D-460D-BC63-C3CBCEB8CB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8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얼굴인식 </a:t>
            </a:r>
            <a:r>
              <a:rPr lang="ko-KR" altLang="en-US" dirty="0" err="1"/>
              <a:t>진행과정입니다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차량에서 </a:t>
            </a:r>
            <a:r>
              <a:rPr lang="en-US" altLang="ko-KR" dirty="0"/>
              <a:t>MQTT</a:t>
            </a:r>
            <a:r>
              <a:rPr lang="ko-KR" altLang="en-US" dirty="0"/>
              <a:t>를 통해 얼굴인식 시작 신호를 보냅니다</a:t>
            </a:r>
            <a:r>
              <a:rPr lang="en-US" altLang="ko-KR" dirty="0"/>
              <a:t>. </a:t>
            </a:r>
            <a:r>
              <a:rPr lang="ko-KR" altLang="en-US" dirty="0"/>
              <a:t>그러면 카메라측 </a:t>
            </a:r>
            <a:r>
              <a:rPr lang="ko-KR" altLang="en-US" dirty="0" err="1"/>
              <a:t>라즈비안에서</a:t>
            </a:r>
            <a:r>
              <a:rPr lang="ko-KR" altLang="en-US" dirty="0"/>
              <a:t> 조도센서를 통해 </a:t>
            </a:r>
            <a:r>
              <a:rPr lang="ko-KR" altLang="en-US" dirty="0" err="1"/>
              <a:t>주변밝기를</a:t>
            </a:r>
            <a:r>
              <a:rPr lang="ko-KR" altLang="en-US" dirty="0"/>
              <a:t> 감지하고</a:t>
            </a:r>
            <a:r>
              <a:rPr lang="en-US" altLang="ko-KR" dirty="0"/>
              <a:t>, </a:t>
            </a:r>
            <a:r>
              <a:rPr lang="ko-KR" altLang="en-US" dirty="0"/>
              <a:t>어두울 경우 </a:t>
            </a:r>
            <a:r>
              <a:rPr lang="en-US" altLang="ko-KR" dirty="0"/>
              <a:t>LED</a:t>
            </a:r>
            <a:r>
              <a:rPr lang="ko-KR" altLang="en-US" dirty="0"/>
              <a:t>를 켜서 </a:t>
            </a:r>
            <a:r>
              <a:rPr lang="ko-KR" altLang="en-US" dirty="0" err="1"/>
              <a:t>얼굴인식률을</a:t>
            </a:r>
            <a:r>
              <a:rPr lang="ko-KR" altLang="en-US" dirty="0"/>
              <a:t> 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서버에서는 </a:t>
            </a:r>
            <a:r>
              <a:rPr lang="ko-KR" altLang="en-US" dirty="0" err="1"/>
              <a:t>웹캠을</a:t>
            </a:r>
            <a:r>
              <a:rPr lang="ko-KR" altLang="en-US" dirty="0"/>
              <a:t> 통해 실시간으로 스트리밍 되는 영상에 접근합니다</a:t>
            </a:r>
            <a:r>
              <a:rPr lang="en-US" altLang="ko-KR" dirty="0"/>
              <a:t>. </a:t>
            </a:r>
            <a:r>
              <a:rPr lang="en-US" altLang="ko-KR" dirty="0" err="1"/>
              <a:t>openCV</a:t>
            </a:r>
            <a:r>
              <a:rPr lang="en-US" altLang="ko-KR" dirty="0"/>
              <a:t>, </a:t>
            </a:r>
            <a:r>
              <a:rPr lang="en-US" altLang="ko-KR" dirty="0" err="1"/>
              <a:t>TenserFlow</a:t>
            </a:r>
            <a:r>
              <a:rPr lang="en-US" altLang="ko-KR" dirty="0"/>
              <a:t> </a:t>
            </a:r>
            <a:r>
              <a:rPr lang="ko-KR" altLang="en-US" dirty="0"/>
              <a:t>그리고 </a:t>
            </a:r>
            <a:r>
              <a:rPr lang="en-US" altLang="ko-KR" dirty="0" err="1"/>
              <a:t>Facenet</a:t>
            </a:r>
            <a:r>
              <a:rPr lang="en-US" altLang="ko-KR" dirty="0"/>
              <a:t> </a:t>
            </a:r>
            <a:r>
              <a:rPr lang="ko-KR" altLang="en-US" dirty="0"/>
              <a:t>알고리즘을 이용하여 등록된 사용자인지 판단하고</a:t>
            </a:r>
            <a:r>
              <a:rPr lang="en-US" altLang="ko-KR" dirty="0"/>
              <a:t>, </a:t>
            </a:r>
            <a:r>
              <a:rPr lang="ko-KR" altLang="en-US" dirty="0"/>
              <a:t>판단 결과를 차량에게 전달하며 얼굴인식 동작을 마칩니다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4543E-5E3D-460D-BC63-C3CBCEB8CB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1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음성인식 및 </a:t>
            </a:r>
            <a:r>
              <a:rPr lang="en-US" altLang="ko-KR" dirty="0"/>
              <a:t>TTS </a:t>
            </a:r>
            <a:r>
              <a:rPr lang="ko-KR" altLang="en-US" dirty="0"/>
              <a:t>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음성인식 기능은 구글 </a:t>
            </a:r>
            <a:r>
              <a:rPr lang="ko-KR" altLang="en-US" dirty="0" err="1"/>
              <a:t>어시스턴트를</a:t>
            </a:r>
            <a:r>
              <a:rPr lang="ko-KR" altLang="en-US" dirty="0"/>
              <a:t> 사용하였으며</a:t>
            </a:r>
            <a:r>
              <a:rPr lang="en-US" altLang="ko-KR" dirty="0"/>
              <a:t>, </a:t>
            </a:r>
            <a:r>
              <a:rPr lang="en-US" altLang="ko-KR" dirty="0" err="1"/>
              <a:t>Gaction</a:t>
            </a:r>
            <a:r>
              <a:rPr lang="ko-KR" altLang="en-US" dirty="0"/>
              <a:t>을 통해 </a:t>
            </a:r>
            <a:r>
              <a:rPr lang="ko-KR" altLang="en-US" dirty="0" err="1"/>
              <a:t>스마트홈</a:t>
            </a:r>
            <a:r>
              <a:rPr lang="ko-KR" altLang="en-US" dirty="0"/>
              <a:t> 제어에 맞는 다양한 </a:t>
            </a:r>
            <a:r>
              <a:rPr lang="en-US" altLang="ko-KR" dirty="0"/>
              <a:t>Custom Action</a:t>
            </a:r>
            <a:r>
              <a:rPr lang="ko-KR" altLang="en-US" dirty="0"/>
              <a:t>을 구현하였습니다</a:t>
            </a:r>
            <a:r>
              <a:rPr lang="en-US" altLang="ko-KR" dirty="0"/>
              <a:t>. '</a:t>
            </a:r>
            <a:r>
              <a:rPr lang="ko-KR" altLang="en-US" dirty="0"/>
              <a:t>에어컨 켜 줘</a:t>
            </a:r>
            <a:r>
              <a:rPr lang="en-US" altLang="ko-KR" dirty="0"/>
              <a:t>' , '</a:t>
            </a:r>
            <a:r>
              <a:rPr lang="ko-KR" altLang="en-US" dirty="0"/>
              <a:t>창문 닫아 줘</a:t>
            </a:r>
            <a:r>
              <a:rPr lang="en-US" altLang="ko-KR" dirty="0"/>
              <a:t>' , ' </a:t>
            </a:r>
            <a:r>
              <a:rPr lang="ko-KR" altLang="en-US" dirty="0"/>
              <a:t>외출모드 실행해 줘</a:t>
            </a:r>
            <a:r>
              <a:rPr lang="en-US" altLang="ko-KR" dirty="0"/>
              <a:t>' , '</a:t>
            </a:r>
            <a:r>
              <a:rPr lang="ko-KR" altLang="en-US" dirty="0"/>
              <a:t>우리집 </a:t>
            </a:r>
            <a:r>
              <a:rPr lang="ko-KR" altLang="en-US" dirty="0" err="1"/>
              <a:t>온습도</a:t>
            </a:r>
            <a:r>
              <a:rPr lang="ko-KR" altLang="en-US" dirty="0"/>
              <a:t> 알려줘</a:t>
            </a:r>
            <a:r>
              <a:rPr lang="en-US" altLang="ko-KR" dirty="0"/>
              <a:t>' </a:t>
            </a:r>
            <a:r>
              <a:rPr lang="ko-KR" altLang="en-US" dirty="0"/>
              <a:t>등과 같이 가전 제어</a:t>
            </a:r>
            <a:r>
              <a:rPr lang="en-US" altLang="ko-KR" dirty="0"/>
              <a:t>, </a:t>
            </a:r>
            <a:r>
              <a:rPr lang="ko-KR" altLang="en-US" dirty="0"/>
              <a:t>모드 제어</a:t>
            </a:r>
            <a:r>
              <a:rPr lang="en-US" altLang="ko-KR" dirty="0"/>
              <a:t>, </a:t>
            </a:r>
            <a:r>
              <a:rPr lang="ko-KR" altLang="en-US" dirty="0" err="1"/>
              <a:t>온습도</a:t>
            </a:r>
            <a:r>
              <a:rPr lang="ko-KR" altLang="en-US" dirty="0"/>
              <a:t> 확인을 진행할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음성안내 기능은 구글 </a:t>
            </a:r>
            <a:r>
              <a:rPr lang="en-US" altLang="ko-KR" dirty="0"/>
              <a:t>TTS</a:t>
            </a:r>
            <a:r>
              <a:rPr lang="ko-KR" altLang="en-US" dirty="0"/>
              <a:t>를 통해 구현하였습니다</a:t>
            </a:r>
            <a:r>
              <a:rPr lang="en-US" altLang="ko-KR" dirty="0"/>
              <a:t>. </a:t>
            </a:r>
            <a:r>
              <a:rPr lang="ko-KR" altLang="en-US" dirty="0"/>
              <a:t>음성안내를 통해</a:t>
            </a:r>
            <a:r>
              <a:rPr lang="en-US" altLang="ko-KR" dirty="0"/>
              <a:t>, </a:t>
            </a:r>
            <a:r>
              <a:rPr lang="ko-KR" altLang="en-US" dirty="0"/>
              <a:t>차량을 운전중인 사용자는 </a:t>
            </a:r>
            <a:r>
              <a:rPr lang="ko-KR" altLang="en-US" dirty="0" err="1"/>
              <a:t>대쉬보드를</a:t>
            </a:r>
            <a:r>
              <a:rPr lang="ko-KR" altLang="en-US" dirty="0"/>
              <a:t> 눈으로 직접 </a:t>
            </a:r>
            <a:r>
              <a:rPr lang="ko-KR" altLang="en-US" dirty="0" err="1"/>
              <a:t>보지않아도</a:t>
            </a:r>
            <a:r>
              <a:rPr lang="ko-KR" altLang="en-US" dirty="0"/>
              <a:t> 각 종 정보를 확인할 수 있습니다</a:t>
            </a:r>
            <a:r>
              <a:rPr lang="en-US" altLang="ko-KR" dirty="0"/>
              <a:t>. </a:t>
            </a:r>
            <a:r>
              <a:rPr lang="ko-KR" altLang="en-US" dirty="0"/>
              <a:t>가전이 꺼지거나 켜지는 상태 및 기상의 변화</a:t>
            </a:r>
            <a:r>
              <a:rPr lang="en-US" altLang="ko-KR" dirty="0"/>
              <a:t>, </a:t>
            </a:r>
            <a:r>
              <a:rPr lang="ko-KR" altLang="en-US" dirty="0"/>
              <a:t>위험 요소에 대한 사항을 </a:t>
            </a:r>
            <a:r>
              <a:rPr lang="en-US" altLang="ko-KR" dirty="0"/>
              <a:t>TTS</a:t>
            </a:r>
            <a:r>
              <a:rPr lang="ko-KR" altLang="en-US" dirty="0"/>
              <a:t>를 통해 안내 받을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4543E-5E3D-460D-BC63-C3CBCEB8CB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9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4543E-5E3D-460D-BC63-C3CBCEB8CB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0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O1fI2EKnug?feature=oembed" TargetMode="External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1408513B-5CDD-46E7-8F91-C1C113BA7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duotone>
              <a:prstClr val="black"/>
              <a:srgbClr val="00A9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2DB1A0-1CA4-45EB-9BF4-31AF0EB83FA8}"/>
              </a:ext>
            </a:extLst>
          </p:cNvPr>
          <p:cNvSpPr/>
          <p:nvPr/>
        </p:nvSpPr>
        <p:spPr>
          <a:xfrm>
            <a:off x="0" y="14778"/>
            <a:ext cx="12192000" cy="684322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247024" y="6130071"/>
            <a:ext cx="338753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2021ESWContest_webOS_3025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3872476" y="2651460"/>
            <a:ext cx="4447051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SMILE</a:t>
            </a:r>
            <a:endParaRPr lang="ko-KR" altLang="en-US" sz="115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2AE2-EF82-4D9B-8D11-26C6ADEF433D}"/>
              </a:ext>
            </a:extLst>
          </p:cNvPr>
          <p:cNvSpPr txBox="1"/>
          <p:nvPr/>
        </p:nvSpPr>
        <p:spPr>
          <a:xfrm>
            <a:off x="3960864" y="4150401"/>
            <a:ext cx="42702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u="sng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Smart Mobility Improving Life Experience</a:t>
            </a:r>
            <a:endParaRPr lang="ko-KR" altLang="en-US" sz="1600" b="1" u="sng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FCE3F-ACF3-452F-BBA2-F4855909C74A}"/>
              </a:ext>
            </a:extLst>
          </p:cNvPr>
          <p:cNvSpPr txBox="1"/>
          <p:nvPr/>
        </p:nvSpPr>
        <p:spPr>
          <a:xfrm>
            <a:off x="9584468" y="6213555"/>
            <a:ext cx="2468945" cy="384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  <a:latin typeface="+mn-ea"/>
              </a:rPr>
              <a:t>삼아아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최현식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박승운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이준호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이제 40대인 나는 추위가 두렵다. 추위에 대한 감각 자체가 20대 때와는 완전히 다르다. 추위가 사람을 불행한 기분에 빠지게 한다는 사실 역시 해마다 더 많이 깨닫는다. 이제는 겨울이면 몸을 덥혀주는 문명과 기술에 감사해한다. 게티이미지뱅크">
            <a:extLst>
              <a:ext uri="{FF2B5EF4-FFF2-40B4-BE49-F238E27FC236}">
                <a16:creationId xmlns:a16="http://schemas.microsoft.com/office/drawing/2014/main" id="{CE980E49-6E9D-48AE-89FE-A0AF3C060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68797" y="1206858"/>
            <a:ext cx="3082148" cy="333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1F092D-B3F6-4D6D-8A09-EAE6B82C0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73162" y="1291065"/>
            <a:ext cx="2965943" cy="32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88BFE06-043D-45C7-9037-5BD7113A8664}"/>
              </a:ext>
            </a:extLst>
          </p:cNvPr>
          <p:cNvGrpSpPr/>
          <p:nvPr/>
        </p:nvGrpSpPr>
        <p:grpSpPr>
          <a:xfrm>
            <a:off x="1255406" y="1180742"/>
            <a:ext cx="2834804" cy="3354899"/>
            <a:chOff x="1199037" y="1180742"/>
            <a:chExt cx="2834804" cy="3354899"/>
          </a:xfrm>
        </p:grpSpPr>
        <p:pic>
          <p:nvPicPr>
            <p:cNvPr id="1030" name="Picture 6" descr="Dr.김윤석의 마음건강] 가스 밸브는 잠갔나 자꾸 확인해요, 확인 강박증 ①">
              <a:extLst>
                <a:ext uri="{FF2B5EF4-FFF2-40B4-BE49-F238E27FC236}">
                  <a16:creationId xmlns:a16="http://schemas.microsoft.com/office/drawing/2014/main" id="{D84647CD-0B2E-4819-B330-38673296F8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207579" y="1180742"/>
              <a:ext cx="2826262" cy="3354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BE33C9-9B3B-4DB7-98FD-88ACF4FCC8A7}"/>
                </a:ext>
              </a:extLst>
            </p:cNvPr>
            <p:cNvSpPr/>
            <p:nvPr/>
          </p:nvSpPr>
          <p:spPr>
            <a:xfrm>
              <a:off x="1206476" y="1376601"/>
              <a:ext cx="731520" cy="627018"/>
            </a:xfrm>
            <a:prstGeom prst="rect">
              <a:avLst/>
            </a:prstGeom>
            <a:solidFill>
              <a:srgbClr val="F8E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1B0D902-095F-4976-9E10-88F0577CC4D2}"/>
                </a:ext>
              </a:extLst>
            </p:cNvPr>
            <p:cNvSpPr/>
            <p:nvPr/>
          </p:nvSpPr>
          <p:spPr>
            <a:xfrm>
              <a:off x="1199037" y="2561940"/>
              <a:ext cx="731520" cy="627018"/>
            </a:xfrm>
            <a:prstGeom prst="rect">
              <a:avLst/>
            </a:prstGeom>
            <a:solidFill>
              <a:srgbClr val="F8E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개발배경 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7">
            <a:extLst>
              <a:ext uri="{FF2B5EF4-FFF2-40B4-BE49-F238E27FC236}">
                <a16:creationId xmlns:a16="http://schemas.microsoft.com/office/drawing/2014/main" id="{3D2CA866-7EEE-4B6F-9205-537A9BE452CA}"/>
              </a:ext>
            </a:extLst>
          </p:cNvPr>
          <p:cNvSpPr txBox="1"/>
          <p:nvPr/>
        </p:nvSpPr>
        <p:spPr>
          <a:xfrm>
            <a:off x="1963319" y="4725327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2000" b="1" dirty="0"/>
              <a:t>확인 </a:t>
            </a:r>
            <a:r>
              <a:rPr lang="ko-KR" altLang="en-US" sz="2000" b="1" dirty="0" err="1"/>
              <a:t>강박증</a:t>
            </a:r>
            <a:endParaRPr lang="ja-JP" altLang="en-US" sz="2000" b="1" dirty="0"/>
          </a:p>
        </p:txBody>
      </p:sp>
      <p:sp>
        <p:nvSpPr>
          <p:cNvPr id="17" name="テキスト ボックス 18">
            <a:extLst>
              <a:ext uri="{FF2B5EF4-FFF2-40B4-BE49-F238E27FC236}">
                <a16:creationId xmlns:a16="http://schemas.microsoft.com/office/drawing/2014/main" id="{D80EDA73-EB0D-4D2D-8752-EA5AFC73FD14}"/>
              </a:ext>
            </a:extLst>
          </p:cNvPr>
          <p:cNvSpPr txBox="1"/>
          <p:nvPr/>
        </p:nvSpPr>
        <p:spPr>
          <a:xfrm>
            <a:off x="1199037" y="5253685"/>
            <a:ext cx="2947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cs typeface="Arial" panose="020B0604020202020204" pitchFamily="34" charset="0"/>
              </a:rPr>
              <a:t>외출 시 우리는 종종 가스밸브나 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+mn-ea"/>
                <a:cs typeface="Arial" panose="020B0604020202020204" pitchFamily="34" charset="0"/>
              </a:rPr>
              <a:t>보일러 등을 확인하러 되돌아가는 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+mn-ea"/>
                <a:cs typeface="Arial" panose="020B0604020202020204" pitchFamily="34" charset="0"/>
              </a:rPr>
              <a:t>일이 잦았다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. </a:t>
            </a:r>
            <a:endParaRPr kumimoji="1" lang="ja-JP" altLang="en-US" sz="14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DFCCDB-84E3-407D-9888-7A7391DD5366}"/>
              </a:ext>
            </a:extLst>
          </p:cNvPr>
          <p:cNvSpPr txBox="1"/>
          <p:nvPr/>
        </p:nvSpPr>
        <p:spPr>
          <a:xfrm>
            <a:off x="5516420" y="4725327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외로운 </a:t>
            </a:r>
            <a:r>
              <a:rPr kumimoji="1"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kumimoji="1" lang="ko-KR" altLang="en-US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인가구</a:t>
            </a:r>
            <a:endParaRPr kumimoji="1" lang="ja-JP" altLang="en-US" sz="2000" b="1" dirty="0">
              <a:latin typeface="나눔스퀘어 Light" panose="020B060000010101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21" name="テキスト ボックス 18">
            <a:extLst>
              <a:ext uri="{FF2B5EF4-FFF2-40B4-BE49-F238E27FC236}">
                <a16:creationId xmlns:a16="http://schemas.microsoft.com/office/drawing/2014/main" id="{26E011ED-59F6-41BA-9290-5AE9D3D1A083}"/>
              </a:ext>
            </a:extLst>
          </p:cNvPr>
          <p:cNvSpPr txBox="1"/>
          <p:nvPr/>
        </p:nvSpPr>
        <p:spPr>
          <a:xfrm>
            <a:off x="4945300" y="5253685"/>
            <a:ext cx="2947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+mn-ea"/>
                <a:cs typeface="Arial" panose="020B0604020202020204" pitchFamily="34" charset="0"/>
              </a:rPr>
              <a:t>겨울철 자취 하는 사람은 퇴근 후</a:t>
            </a:r>
            <a:endParaRPr kumimoji="1"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kumimoji="1" lang="ko-KR" altLang="en-US" sz="1400" dirty="0">
                <a:latin typeface="+mn-ea"/>
                <a:cs typeface="Arial" panose="020B0604020202020204" pitchFamily="34" charset="0"/>
              </a:rPr>
              <a:t>어둡고 차가운 집으로 귀가한 경험이 있을 것이다</a:t>
            </a:r>
            <a:r>
              <a:rPr kumimoji="1" lang="en-US" altLang="ko-KR" sz="1400" dirty="0">
                <a:latin typeface="+mn-ea"/>
                <a:cs typeface="Arial" panose="020B0604020202020204" pitchFamily="34" charset="0"/>
              </a:rPr>
              <a:t>. </a:t>
            </a:r>
            <a:r>
              <a:rPr kumimoji="1" lang="ko-KR" altLang="en-US" sz="1400" dirty="0">
                <a:latin typeface="+mn-ea"/>
                <a:cs typeface="Arial" panose="020B0604020202020204" pitchFamily="34" charset="0"/>
              </a:rPr>
              <a:t> </a:t>
            </a:r>
            <a:endParaRPr kumimoji="1"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kumimoji="1" lang="en-US" altLang="ko-KR" sz="1100" dirty="0">
                <a:latin typeface="+mn-ea"/>
                <a:cs typeface="Arial" panose="020B0604020202020204" pitchFamily="34" charset="0"/>
              </a:rPr>
              <a:t>(</a:t>
            </a:r>
            <a:r>
              <a:rPr kumimoji="1" lang="ko-KR" altLang="en-US" sz="1100" dirty="0">
                <a:latin typeface="+mn-ea"/>
                <a:cs typeface="Arial" panose="020B0604020202020204" pitchFamily="34" charset="0"/>
              </a:rPr>
              <a:t>출처 </a:t>
            </a:r>
            <a:r>
              <a:rPr kumimoji="1" lang="en-US" altLang="ko-KR" sz="1100" dirty="0">
                <a:latin typeface="+mn-ea"/>
                <a:cs typeface="Arial" panose="020B0604020202020204" pitchFamily="34" charset="0"/>
              </a:rPr>
              <a:t>: </a:t>
            </a:r>
            <a:r>
              <a:rPr kumimoji="1" lang="ko-KR" altLang="en-US" sz="1100" dirty="0">
                <a:latin typeface="+mn-ea"/>
                <a:cs typeface="Arial" panose="020B0604020202020204" pitchFamily="34" charset="0"/>
              </a:rPr>
              <a:t>행정안전부 주민등록 인구통계 작년 </a:t>
            </a:r>
            <a:r>
              <a:rPr kumimoji="1" lang="en-US" altLang="ko-KR" sz="1100" dirty="0">
                <a:latin typeface="+mn-ea"/>
                <a:cs typeface="Arial" panose="020B0604020202020204" pitchFamily="34" charset="0"/>
              </a:rPr>
              <a:t>12</a:t>
            </a:r>
            <a:r>
              <a:rPr kumimoji="1" lang="ko-KR" altLang="en-US" sz="1100" dirty="0">
                <a:latin typeface="+mn-ea"/>
                <a:cs typeface="Arial" panose="020B0604020202020204" pitchFamily="34" charset="0"/>
              </a:rPr>
              <a:t>월 기준 </a:t>
            </a:r>
            <a:r>
              <a:rPr kumimoji="1" lang="en-US" altLang="ko-KR" sz="1100" dirty="0">
                <a:latin typeface="+mn-ea"/>
                <a:cs typeface="Arial" panose="020B0604020202020204" pitchFamily="34" charset="0"/>
              </a:rPr>
              <a:t>1</a:t>
            </a:r>
            <a:r>
              <a:rPr kumimoji="1" lang="ko-KR" altLang="en-US" sz="1100" dirty="0">
                <a:latin typeface="+mn-ea"/>
                <a:cs typeface="Arial" panose="020B0604020202020204" pitchFamily="34" charset="0"/>
              </a:rPr>
              <a:t>인 가구 </a:t>
            </a:r>
            <a:r>
              <a:rPr kumimoji="1" lang="en-US" altLang="ko-KR" sz="1100" dirty="0">
                <a:latin typeface="+mn-ea"/>
                <a:cs typeface="Arial" panose="020B0604020202020204" pitchFamily="34" charset="0"/>
              </a:rPr>
              <a:t>906</a:t>
            </a:r>
            <a:r>
              <a:rPr kumimoji="1" lang="ko-KR" altLang="en-US" sz="1100" dirty="0">
                <a:latin typeface="+mn-ea"/>
                <a:cs typeface="Arial" panose="020B0604020202020204" pitchFamily="34" charset="0"/>
              </a:rPr>
              <a:t>만 가구</a:t>
            </a:r>
            <a:r>
              <a:rPr kumimoji="1" lang="en-US" altLang="ko-KR" sz="1100" dirty="0">
                <a:latin typeface="+mn-ea"/>
                <a:cs typeface="Arial" panose="020B0604020202020204" pitchFamily="34" charset="0"/>
              </a:rPr>
              <a:t>)</a:t>
            </a:r>
            <a:endParaRPr kumimoji="1" lang="ja-JP" altLang="en-US" sz="11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55790896-4451-4129-8337-91BDCC42D4BD}"/>
              </a:ext>
            </a:extLst>
          </p:cNvPr>
          <p:cNvSpPr txBox="1"/>
          <p:nvPr/>
        </p:nvSpPr>
        <p:spPr>
          <a:xfrm>
            <a:off x="9212605" y="4741551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변덕스러운 날씨</a:t>
            </a:r>
            <a:endParaRPr kumimoji="1" lang="ja-JP" altLang="en-US" sz="2000" b="1" dirty="0">
              <a:latin typeface="나눔스퀘어 Light" panose="020B060000010101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25" name="テキスト ボックス 18">
            <a:extLst>
              <a:ext uri="{FF2B5EF4-FFF2-40B4-BE49-F238E27FC236}">
                <a16:creationId xmlns:a16="http://schemas.microsoft.com/office/drawing/2014/main" id="{18D278FF-582F-42E4-88A4-C2A33C45903A}"/>
              </a:ext>
            </a:extLst>
          </p:cNvPr>
          <p:cNvSpPr txBox="1"/>
          <p:nvPr/>
        </p:nvSpPr>
        <p:spPr>
          <a:xfrm>
            <a:off x="8691562" y="5253685"/>
            <a:ext cx="2947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400">
                <a:latin typeface="+mn-ea"/>
                <a:cs typeface="Arial" panose="020B0604020202020204" pitchFamily="34" charset="0"/>
              </a:defRPr>
            </a:lvl1pPr>
          </a:lstStyle>
          <a:p>
            <a:pPr algn="l"/>
            <a:r>
              <a:rPr lang="ko-KR" altLang="en-US" dirty="0"/>
              <a:t>최근 들어서</a:t>
            </a:r>
            <a:r>
              <a:rPr lang="en-US" altLang="ko-KR" dirty="0"/>
              <a:t> </a:t>
            </a:r>
            <a:r>
              <a:rPr lang="ko-KR" altLang="en-US" dirty="0"/>
              <a:t>기상청 예보 주기 보다 </a:t>
            </a:r>
            <a:endParaRPr lang="en-US" altLang="ko-KR" dirty="0"/>
          </a:p>
          <a:p>
            <a:pPr algn="l"/>
            <a:r>
              <a:rPr lang="ko-KR" altLang="en-US" dirty="0"/>
              <a:t>날씨 변화가 변덕스러워 예측하기 </a:t>
            </a:r>
            <a:endParaRPr lang="en-US" altLang="ko-KR" dirty="0"/>
          </a:p>
          <a:p>
            <a:pPr algn="l"/>
            <a:r>
              <a:rPr lang="ko-KR" altLang="en-US" dirty="0"/>
              <a:t>어렵다</a:t>
            </a:r>
            <a:r>
              <a:rPr lang="en-US" altLang="ko-KR" dirty="0"/>
              <a:t>. </a:t>
            </a:r>
            <a:r>
              <a:rPr lang="en-US" altLang="ko-KR" sz="1100" dirty="0"/>
              <a:t>(http://news.kmib.co.kr/article/view.asp?arcid=0924150425&amp;code=11131500&amp;cp=nv)</a:t>
            </a:r>
            <a:endParaRPr lang="ja-JP" altLang="en-US" sz="1100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59FF55AE-4E3E-48E7-AF74-3417BEBF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97" y="1206857"/>
            <a:ext cx="3082148" cy="332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E331E4-296C-4D42-B3DE-C4E2F2850E9C}"/>
              </a:ext>
            </a:extLst>
          </p:cNvPr>
          <p:cNvSpPr txBox="1"/>
          <p:nvPr/>
        </p:nvSpPr>
        <p:spPr>
          <a:xfrm>
            <a:off x="1199037" y="843068"/>
            <a:ext cx="8139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누구나 </a:t>
            </a:r>
            <a:r>
              <a:rPr lang="ko-KR" altLang="en-US" sz="1200" dirty="0" err="1"/>
              <a:t>경험했었던</a:t>
            </a:r>
            <a:r>
              <a:rPr lang="ko-KR" altLang="en-US" sz="1200" dirty="0"/>
              <a:t> 불편했던 점을 바탕으로 이를 해결할 수 있는 </a:t>
            </a:r>
            <a:r>
              <a:rPr lang="ko-KR" altLang="en-US" sz="1200" dirty="0" err="1"/>
              <a:t>스마트홈</a:t>
            </a:r>
            <a:r>
              <a:rPr lang="ko-KR" altLang="en-US" sz="1200" dirty="0"/>
              <a:t> 솔루션을 개발</a:t>
            </a:r>
          </a:p>
        </p:txBody>
      </p:sp>
    </p:spTree>
    <p:extLst>
      <p:ext uri="{BB962C8B-B14F-4D97-AF65-F5344CB8AC3E}">
        <p14:creationId xmlns:p14="http://schemas.microsoft.com/office/powerpoint/2010/main" val="1528259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5961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특장점 </a:t>
            </a:r>
            <a:r>
              <a:rPr lang="en-US" altLang="ko-KR" sz="3600" spc="-300" dirty="0">
                <a:latin typeface="+mn-ea"/>
              </a:rPr>
              <a:t>(</a:t>
            </a:r>
            <a:r>
              <a:rPr lang="ko-KR" altLang="en-US" sz="3600" spc="-300" dirty="0">
                <a:latin typeface="+mn-ea"/>
              </a:rPr>
              <a:t>기능 및 기술적 차별성</a:t>
            </a:r>
            <a:r>
              <a:rPr lang="en-US" altLang="ko-KR" sz="3600" spc="-300" dirty="0">
                <a:latin typeface="+mn-ea"/>
              </a:rPr>
              <a:t>)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7A20F1-B9C9-4A9D-ACDC-060CD6366AE6}"/>
              </a:ext>
            </a:extLst>
          </p:cNvPr>
          <p:cNvCxnSpPr/>
          <p:nvPr/>
        </p:nvCxnSpPr>
        <p:spPr>
          <a:xfrm>
            <a:off x="6098440" y="2878015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74BB1D-F7CA-4BDB-8533-AB3497A01723}"/>
              </a:ext>
            </a:extLst>
          </p:cNvPr>
          <p:cNvCxnSpPr/>
          <p:nvPr/>
        </p:nvCxnSpPr>
        <p:spPr>
          <a:xfrm flipH="1">
            <a:off x="4792403" y="4078181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E100D2-7CDB-406D-9995-7B1FBA52AFFE}"/>
              </a:ext>
            </a:extLst>
          </p:cNvPr>
          <p:cNvCxnSpPr/>
          <p:nvPr/>
        </p:nvCxnSpPr>
        <p:spPr>
          <a:xfrm>
            <a:off x="6127464" y="4078178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BB90255-BE5E-4437-905B-B33BC215589D}"/>
              </a:ext>
            </a:extLst>
          </p:cNvPr>
          <p:cNvSpPr/>
          <p:nvPr/>
        </p:nvSpPr>
        <p:spPr>
          <a:xfrm>
            <a:off x="3560349" y="4284536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1204A8-FD65-4A68-8CD7-D2BDBCF2E3C9}"/>
              </a:ext>
            </a:extLst>
          </p:cNvPr>
          <p:cNvSpPr/>
          <p:nvPr/>
        </p:nvSpPr>
        <p:spPr>
          <a:xfrm>
            <a:off x="5216617" y="1128403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2D945FF-A6F3-47A6-970D-DBBA211FE47C}"/>
              </a:ext>
            </a:extLst>
          </p:cNvPr>
          <p:cNvSpPr/>
          <p:nvPr/>
        </p:nvSpPr>
        <p:spPr>
          <a:xfrm>
            <a:off x="6975383" y="4284536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76E279-63C1-4763-B4BB-5446A9E27DE8}"/>
              </a:ext>
            </a:extLst>
          </p:cNvPr>
          <p:cNvSpPr txBox="1"/>
          <p:nvPr/>
        </p:nvSpPr>
        <p:spPr>
          <a:xfrm>
            <a:off x="5228165" y="169483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편리성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1904F-E0A1-4966-9B62-1EE652C3ACE4}"/>
              </a:ext>
            </a:extLst>
          </p:cNvPr>
          <p:cNvSpPr txBox="1"/>
          <p:nvPr/>
        </p:nvSpPr>
        <p:spPr>
          <a:xfrm>
            <a:off x="3577958" y="48603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신속성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58A13-078F-4541-B0A9-630C6E910839}"/>
              </a:ext>
            </a:extLst>
          </p:cNvPr>
          <p:cNvSpPr txBox="1"/>
          <p:nvPr/>
        </p:nvSpPr>
        <p:spPr>
          <a:xfrm>
            <a:off x="6992993" y="486201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안정성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174033-F71D-4F1B-9C51-545F06A98290}"/>
              </a:ext>
            </a:extLst>
          </p:cNvPr>
          <p:cNvGrpSpPr/>
          <p:nvPr/>
        </p:nvGrpSpPr>
        <p:grpSpPr>
          <a:xfrm>
            <a:off x="249945" y="4511369"/>
            <a:ext cx="3068251" cy="1735986"/>
            <a:chOff x="71189" y="4227283"/>
            <a:chExt cx="3068251" cy="173598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A8B215-AB08-4A21-A581-C95A823DD913}"/>
                </a:ext>
              </a:extLst>
            </p:cNvPr>
            <p:cNvSpPr txBox="1"/>
            <p:nvPr/>
          </p:nvSpPr>
          <p:spPr>
            <a:xfrm>
              <a:off x="71189" y="4793718"/>
              <a:ext cx="306825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 err="1"/>
                <a:t>리스너</a:t>
              </a:r>
              <a:r>
                <a:rPr lang="ko-KR" altLang="en-US" sz="1400" dirty="0"/>
                <a:t> 기능을 통하여 </a:t>
              </a:r>
              <a:r>
                <a:rPr lang="ko-KR" altLang="en-US" sz="1400" dirty="0" err="1"/>
                <a:t>스마트홈의</a:t>
              </a:r>
              <a:r>
                <a:rPr lang="ko-KR" altLang="en-US" sz="1400" dirty="0"/>
                <a:t> 가전 상황이 즉각적으로 차 대시보드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스마트폰 </a:t>
              </a:r>
              <a:r>
                <a:rPr lang="en-US" altLang="ko-KR" sz="1400" dirty="0"/>
                <a:t>UI</a:t>
              </a:r>
              <a:r>
                <a:rPr lang="ko-KR" altLang="en-US" sz="1400" dirty="0"/>
                <a:t>에 반영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기상변화 및 위험 요소를 실시간으로 감지하여 사용자에게 안내</a:t>
              </a:r>
              <a:endParaRPr lang="en-US" altLang="ko-KR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2515F6-A88E-4AEE-B4B2-C159346E349A}"/>
                </a:ext>
              </a:extLst>
            </p:cNvPr>
            <p:cNvSpPr txBox="1"/>
            <p:nvPr/>
          </p:nvSpPr>
          <p:spPr>
            <a:xfrm>
              <a:off x="736377" y="4227283"/>
              <a:ext cx="1778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실시간 동작 제어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A9232ED-A51D-44A5-8440-0DDD10E3E669}"/>
              </a:ext>
            </a:extLst>
          </p:cNvPr>
          <p:cNvGrpSpPr/>
          <p:nvPr/>
        </p:nvGrpSpPr>
        <p:grpSpPr>
          <a:xfrm>
            <a:off x="8961204" y="4494003"/>
            <a:ext cx="2858426" cy="1488502"/>
            <a:chOff x="281014" y="4259323"/>
            <a:chExt cx="2858426" cy="14885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02FC79-0928-4A20-9863-1DF5776B43CD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MQTT : </a:t>
              </a:r>
              <a:r>
                <a:rPr lang="ko-KR" altLang="en-US" sz="1400" dirty="0"/>
                <a:t>낮은 대역폭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낮은 성능의 환경에서도 잘 사용할 수 있음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빠른 속도와 인터넷이 자주 끊길 수 있는 차량 상황에 적합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E340B1-ABE6-4F6B-9E7F-BDBF8F281458}"/>
                </a:ext>
              </a:extLst>
            </p:cNvPr>
            <p:cNvSpPr txBox="1"/>
            <p:nvPr/>
          </p:nvSpPr>
          <p:spPr>
            <a:xfrm>
              <a:off x="416779" y="4259323"/>
              <a:ext cx="2682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경량화 통신 프로토콜 사용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92D9B7-C7C3-473C-9DDF-F77D98B491F8}"/>
              </a:ext>
            </a:extLst>
          </p:cNvPr>
          <p:cNvGrpSpPr/>
          <p:nvPr/>
        </p:nvGrpSpPr>
        <p:grpSpPr>
          <a:xfrm>
            <a:off x="7253474" y="1037301"/>
            <a:ext cx="4300351" cy="1942892"/>
            <a:chOff x="281012" y="4235821"/>
            <a:chExt cx="4300351" cy="194289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B9321-E9AC-4698-9D6A-1068CE20D6B9}"/>
                </a:ext>
              </a:extLst>
            </p:cNvPr>
            <p:cNvSpPr txBox="1"/>
            <p:nvPr/>
          </p:nvSpPr>
          <p:spPr>
            <a:xfrm>
              <a:off x="281012" y="4793718"/>
              <a:ext cx="430035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한눈에 집의 상황을 확인하고 가전을 제어할 수 </a:t>
              </a:r>
              <a:endParaRPr lang="en-US" altLang="ko-KR" sz="1400" dirty="0"/>
            </a:p>
            <a:p>
              <a:pPr algn="just"/>
              <a:r>
                <a:rPr lang="en-US" altLang="ko-KR" sz="1400" dirty="0"/>
                <a:t>       </a:t>
              </a:r>
              <a:r>
                <a:rPr lang="ko-KR" altLang="en-US" sz="1400" dirty="0"/>
                <a:t> 있는 </a:t>
              </a:r>
              <a:r>
                <a:rPr lang="en-US" altLang="ko-KR" sz="1400" dirty="0"/>
                <a:t>UI </a:t>
              </a:r>
              <a:r>
                <a:rPr lang="ko-KR" altLang="en-US" sz="1400" dirty="0"/>
                <a:t>구성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구글 </a:t>
              </a:r>
              <a:r>
                <a:rPr lang="ko-KR" altLang="en-US" sz="1400" dirty="0" err="1"/>
                <a:t>어시스턴트를</a:t>
              </a:r>
              <a:r>
                <a:rPr lang="ko-KR" altLang="en-US" sz="1400" dirty="0"/>
                <a:t> 활용한 </a:t>
              </a:r>
              <a:r>
                <a:rPr lang="ko-KR" altLang="en-US" sz="1400" b="1" dirty="0"/>
                <a:t>음성인식</a:t>
              </a:r>
              <a:r>
                <a:rPr lang="ko-KR" altLang="en-US" sz="1400" dirty="0"/>
                <a:t>과 </a:t>
              </a:r>
              <a:r>
                <a:rPr lang="ko-KR" altLang="en-US" sz="1400" b="1" dirty="0"/>
                <a:t>음성 안내 제공</a:t>
              </a:r>
              <a:endParaRPr lang="en-US" altLang="ko-KR" sz="1400" b="1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커스텀이 가능한 모드로 </a:t>
              </a:r>
              <a:r>
                <a:rPr lang="ko-KR" altLang="en-US" sz="1400" b="1" dirty="0"/>
                <a:t>여러 가전을 한꺼번에 제어</a:t>
              </a:r>
              <a:endParaRPr lang="en-US" altLang="ko-KR" sz="1400" b="1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스케줄 기능으로 </a:t>
              </a:r>
              <a:r>
                <a:rPr lang="ko-KR" altLang="en-US" sz="1400" b="1" dirty="0"/>
                <a:t>원하는 일시에 가전 동작 예약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 err="1"/>
                <a:t>스마트폰앱과</a:t>
              </a:r>
              <a:r>
                <a:rPr lang="ko-KR" altLang="en-US" sz="1400" dirty="0"/>
                <a:t> 차량의 동일한 </a:t>
              </a:r>
              <a:r>
                <a:rPr lang="en-US" altLang="ko-KR" sz="1400" dirty="0"/>
                <a:t>UI </a:t>
              </a:r>
              <a:r>
                <a:rPr lang="ko-KR" altLang="en-US" sz="1400" dirty="0"/>
                <a:t>구성으로 편리한 사용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B9F7060-C90B-49CE-A044-1EAFF80E3A1A}"/>
                </a:ext>
              </a:extLst>
            </p:cNvPr>
            <p:cNvSpPr txBox="1"/>
            <p:nvPr/>
          </p:nvSpPr>
          <p:spPr>
            <a:xfrm>
              <a:off x="1122655" y="4235821"/>
              <a:ext cx="2617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공통 </a:t>
              </a:r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UI Style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음성 제어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2660CDA-08A9-41EE-9C86-7DCCCE913034}"/>
              </a:ext>
            </a:extLst>
          </p:cNvPr>
          <p:cNvSpPr txBox="1"/>
          <p:nvPr/>
        </p:nvSpPr>
        <p:spPr>
          <a:xfrm>
            <a:off x="5863814" y="397083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255238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하드웨어 구성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E497F9-5A78-49DB-9C18-E47C86C5B61E}"/>
              </a:ext>
            </a:extLst>
          </p:cNvPr>
          <p:cNvGrpSpPr/>
          <p:nvPr/>
        </p:nvGrpSpPr>
        <p:grpSpPr>
          <a:xfrm>
            <a:off x="125212" y="1827877"/>
            <a:ext cx="11878366" cy="3626818"/>
            <a:chOff x="125212" y="1644996"/>
            <a:chExt cx="12145562" cy="3708401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0681869-357F-4C42-8FBF-792375FB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212" y="1655025"/>
              <a:ext cx="5071037" cy="36983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그림 29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02BCB22D-3C60-48BC-902F-B547948B9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7849" y="1644996"/>
              <a:ext cx="4090025" cy="3708400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BC8A8E-BBD5-4857-9760-1DF96D238204}"/>
                </a:ext>
              </a:extLst>
            </p:cNvPr>
            <p:cNvGrpSpPr/>
            <p:nvPr/>
          </p:nvGrpSpPr>
          <p:grpSpPr>
            <a:xfrm>
              <a:off x="9489474" y="1644996"/>
              <a:ext cx="2781300" cy="3708400"/>
              <a:chOff x="9323401" y="2712720"/>
              <a:chExt cx="2781300" cy="3708400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3A1B367D-C5FA-41AD-B534-E5C0389BD1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23401" y="2712720"/>
                <a:ext cx="2781300" cy="370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EEF6A-7E57-45BE-B2E1-374D332F3E5C}"/>
                  </a:ext>
                </a:extLst>
              </p:cNvPr>
              <p:cNvSpPr txBox="1"/>
              <p:nvPr/>
            </p:nvSpPr>
            <p:spPr>
              <a:xfrm>
                <a:off x="10464527" y="4508063"/>
                <a:ext cx="511679" cy="307777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/>
                  <a:t>웹캠</a:t>
                </a:r>
                <a:endParaRPr lang="ko-KR" altLang="en-US" sz="14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E1B346-7CB0-4470-8B12-A22C6798C96B}"/>
                  </a:ext>
                </a:extLst>
              </p:cNvPr>
              <p:cNvSpPr txBox="1"/>
              <p:nvPr/>
            </p:nvSpPr>
            <p:spPr>
              <a:xfrm>
                <a:off x="10464527" y="3514450"/>
                <a:ext cx="518091" cy="307777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LED</a:t>
                </a:r>
                <a:endParaRPr lang="ko-KR" altLang="en-US" sz="14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935CFF-9350-49DF-80E7-1E1649F3BCE5}"/>
                  </a:ext>
                </a:extLst>
              </p:cNvPr>
              <p:cNvSpPr txBox="1"/>
              <p:nvPr/>
            </p:nvSpPr>
            <p:spPr>
              <a:xfrm>
                <a:off x="11164410" y="2863090"/>
                <a:ext cx="838691" cy="307777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조도센서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2C564D-85C5-48B7-A2C6-84B952BBB450}"/>
                  </a:ext>
                </a:extLst>
              </p:cNvPr>
              <p:cNvSpPr txBox="1"/>
              <p:nvPr/>
            </p:nvSpPr>
            <p:spPr>
              <a:xfrm>
                <a:off x="10308379" y="5991423"/>
                <a:ext cx="838691" cy="307777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/>
                  <a:t>대시보드</a:t>
                </a:r>
                <a:endParaRPr lang="ko-KR" altLang="en-US" sz="1400" b="1" dirty="0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37959D1-04F6-4C33-9DB5-2EDB9B8B8BEA}"/>
              </a:ext>
            </a:extLst>
          </p:cNvPr>
          <p:cNvSpPr txBox="1"/>
          <p:nvPr/>
        </p:nvSpPr>
        <p:spPr>
          <a:xfrm>
            <a:off x="6234930" y="5543896"/>
            <a:ext cx="208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PCB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및 제작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안정적인 전원공급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깔끔한 배선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28E7B1-969B-4239-A7FE-7A0C21311AD8}"/>
              </a:ext>
            </a:extLst>
          </p:cNvPr>
          <p:cNvSpPr txBox="1"/>
          <p:nvPr/>
        </p:nvSpPr>
        <p:spPr>
          <a:xfrm>
            <a:off x="9104693" y="5543896"/>
            <a:ext cx="3096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차량 대시보드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얼굴인식 및 디스플레이를 통한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제어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라즈베리파이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대시보드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웹캠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/LED/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조도센서 구성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F572D6-D268-4995-9DE9-5E8B0F4B8610}"/>
              </a:ext>
            </a:extLst>
          </p:cNvPr>
          <p:cNvSpPr txBox="1"/>
          <p:nvPr/>
        </p:nvSpPr>
        <p:spPr>
          <a:xfrm>
            <a:off x="772530" y="5543896"/>
            <a:ext cx="3664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스마트홈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On/Off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바람세기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밝기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모드제어 등을 지원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온습도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센서와 빗물 감지 센서 부착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LCD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가전 동작상태 사용자에게 안내</a:t>
            </a:r>
          </a:p>
        </p:txBody>
      </p:sp>
      <p:pic>
        <p:nvPicPr>
          <p:cNvPr id="1026" name="Picture 2" descr="벡터 집 아이콘, 집 아이콘, 집, 집 PNG, 일러스트 및 벡터 에 대한 무료 다운로드 - Pngtree">
            <a:extLst>
              <a:ext uri="{FF2B5EF4-FFF2-40B4-BE49-F238E27FC236}">
                <a16:creationId xmlns:a16="http://schemas.microsoft.com/office/drawing/2014/main" id="{C17C9B8D-9B59-4BEF-BB60-7D0F0AF19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" y="1761901"/>
            <a:ext cx="1090246" cy="109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BFDEE-4795-4594-A3E1-505D904DE5C2}"/>
              </a:ext>
            </a:extLst>
          </p:cNvPr>
          <p:cNvSpPr txBox="1"/>
          <p:nvPr/>
        </p:nvSpPr>
        <p:spPr>
          <a:xfrm>
            <a:off x="2291861" y="2782170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wifi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0363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207746" y="305526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소프트웨어 구성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9C335B1-78D2-4BF8-8EA9-57F27F38CD2E}"/>
              </a:ext>
            </a:extLst>
          </p:cNvPr>
          <p:cNvSpPr/>
          <p:nvPr/>
        </p:nvSpPr>
        <p:spPr>
          <a:xfrm>
            <a:off x="7722485" y="1102295"/>
            <a:ext cx="2518470" cy="5269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D8C6FB-C090-4A3F-AA10-24C153A0F582}"/>
              </a:ext>
            </a:extLst>
          </p:cNvPr>
          <p:cNvSpPr/>
          <p:nvPr/>
        </p:nvSpPr>
        <p:spPr>
          <a:xfrm>
            <a:off x="1726565" y="1102295"/>
            <a:ext cx="2457845" cy="15461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4EC576D-178A-4A99-B322-529AB69CC3C7}"/>
              </a:ext>
            </a:extLst>
          </p:cNvPr>
          <p:cNvSpPr/>
          <p:nvPr/>
        </p:nvSpPr>
        <p:spPr>
          <a:xfrm>
            <a:off x="1710700" y="4825741"/>
            <a:ext cx="2457845" cy="15461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0925651-B633-48B4-A2A9-293E67437156}"/>
              </a:ext>
            </a:extLst>
          </p:cNvPr>
          <p:cNvSpPr/>
          <p:nvPr/>
        </p:nvSpPr>
        <p:spPr>
          <a:xfrm>
            <a:off x="1726565" y="2964017"/>
            <a:ext cx="2457845" cy="15461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A5FC3D0-6B5D-43E0-9A85-1F5BF6831810}"/>
              </a:ext>
            </a:extLst>
          </p:cNvPr>
          <p:cNvSpPr/>
          <p:nvPr/>
        </p:nvSpPr>
        <p:spPr>
          <a:xfrm>
            <a:off x="4861545" y="1102295"/>
            <a:ext cx="2184742" cy="5269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 descr="Firebase Brand Guidelines">
            <a:extLst>
              <a:ext uri="{FF2B5EF4-FFF2-40B4-BE49-F238E27FC236}">
                <a16:creationId xmlns:a16="http://schemas.microsoft.com/office/drawing/2014/main" id="{051372BC-0878-45CC-A831-6CA814F0D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59129" y="1811539"/>
            <a:ext cx="990479" cy="115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C7FB2BB9-70DE-477D-92CC-88D61443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35" y="1607132"/>
            <a:ext cx="1897704" cy="46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902D0CE-6ACC-4BF7-88EF-DB9B73216B74}"/>
              </a:ext>
            </a:extLst>
          </p:cNvPr>
          <p:cNvGrpSpPr/>
          <p:nvPr/>
        </p:nvGrpSpPr>
        <p:grpSpPr>
          <a:xfrm>
            <a:off x="226142" y="1375756"/>
            <a:ext cx="979847" cy="931988"/>
            <a:chOff x="217023" y="1308404"/>
            <a:chExt cx="1008574" cy="95931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41AF7E9-132A-4441-86E8-E8CA635C57EB}"/>
                </a:ext>
              </a:extLst>
            </p:cNvPr>
            <p:cNvSpPr/>
            <p:nvPr/>
          </p:nvSpPr>
          <p:spPr>
            <a:xfrm>
              <a:off x="217023" y="1308404"/>
              <a:ext cx="1008574" cy="95931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AB97833B-5236-4793-B799-D89380065B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0290" y="1460351"/>
              <a:ext cx="786927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2">
            <a:extLst>
              <a:ext uri="{FF2B5EF4-FFF2-40B4-BE49-F238E27FC236}">
                <a16:creationId xmlns:a16="http://schemas.microsoft.com/office/drawing/2014/main" id="{4EE94A53-7D8B-422B-BD33-773507613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2809" y="3367707"/>
            <a:ext cx="1194373" cy="69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Arduino Logo PNG Transparent &amp;amp; SVG Vector - Freebie Supply">
            <a:extLst>
              <a:ext uri="{FF2B5EF4-FFF2-40B4-BE49-F238E27FC236}">
                <a16:creationId xmlns:a16="http://schemas.microsoft.com/office/drawing/2014/main" id="{A4B5416D-8C83-43EC-B53C-ADBD35216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07135" y="5317749"/>
            <a:ext cx="1405719" cy="69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Raspberry Pi Logo transparent PNG - StickPNG">
            <a:extLst>
              <a:ext uri="{FF2B5EF4-FFF2-40B4-BE49-F238E27FC236}">
                <a16:creationId xmlns:a16="http://schemas.microsoft.com/office/drawing/2014/main" id="{7486CC92-F041-4E5B-84BA-54222FDAE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840" y="5002091"/>
            <a:ext cx="835500" cy="106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B6DDB648-A09A-4B2F-9486-1625622D0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03330" y="5039838"/>
            <a:ext cx="1266268" cy="99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2E375A-7182-4709-80BB-F64D2EA18DEE}"/>
              </a:ext>
            </a:extLst>
          </p:cNvPr>
          <p:cNvGrpSpPr/>
          <p:nvPr/>
        </p:nvGrpSpPr>
        <p:grpSpPr>
          <a:xfrm>
            <a:off x="8329282" y="3083596"/>
            <a:ext cx="1292612" cy="1042586"/>
            <a:chOff x="542556" y="2740230"/>
            <a:chExt cx="1159913" cy="935553"/>
          </a:xfrm>
        </p:grpSpPr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3A034765-AF46-4CA5-8DDC-7D332DA575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42556" y="2740230"/>
              <a:ext cx="748866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2" descr="TensorFlow · Issue #1616 · simple-icons/simple-icons · GitHub">
              <a:extLst>
                <a:ext uri="{FF2B5EF4-FFF2-40B4-BE49-F238E27FC236}">
                  <a16:creationId xmlns:a16="http://schemas.microsoft.com/office/drawing/2014/main" id="{7789F0EB-B92F-49C1-A650-EAF5EFFF60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69390" y="2955783"/>
              <a:ext cx="63307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24" descr="Openvpn Free Icon of Super Flat Remix V1.08 Apps">
            <a:extLst>
              <a:ext uri="{FF2B5EF4-FFF2-40B4-BE49-F238E27FC236}">
                <a16:creationId xmlns:a16="http://schemas.microsoft.com/office/drawing/2014/main" id="{B8F15643-81EB-4758-9F33-55ACF2AF6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81" y="1209957"/>
            <a:ext cx="1066416" cy="106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Webcam - Camara Web Icono Png,Webcam Icon - free transparent png images -  pngaaa.com">
            <a:extLst>
              <a:ext uri="{FF2B5EF4-FFF2-40B4-BE49-F238E27FC236}">
                <a16:creationId xmlns:a16="http://schemas.microsoft.com/office/drawing/2014/main" id="{588240A4-5966-4F4D-9AFF-33F5BE967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80345" y="1229741"/>
            <a:ext cx="979847" cy="97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1875E1-E31E-4454-9174-4D556AB24AB8}"/>
              </a:ext>
            </a:extLst>
          </p:cNvPr>
          <p:cNvSpPr txBox="1"/>
          <p:nvPr/>
        </p:nvSpPr>
        <p:spPr>
          <a:xfrm>
            <a:off x="1960848" y="2228894"/>
            <a:ext cx="1898293" cy="38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[webOS]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436295-9DAD-45BB-828B-53B7081C8372}"/>
              </a:ext>
            </a:extLst>
          </p:cNvPr>
          <p:cNvSpPr txBox="1"/>
          <p:nvPr/>
        </p:nvSpPr>
        <p:spPr>
          <a:xfrm>
            <a:off x="1960848" y="4113681"/>
            <a:ext cx="1898293" cy="38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[Android]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스마트폰 어플리케이션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A288E-32C3-4484-A302-E06887875E16}"/>
              </a:ext>
            </a:extLst>
          </p:cNvPr>
          <p:cNvSpPr txBox="1"/>
          <p:nvPr/>
        </p:nvSpPr>
        <p:spPr>
          <a:xfrm>
            <a:off x="1960848" y="6017241"/>
            <a:ext cx="1898293" cy="38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[ESP32]</a:t>
            </a: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스마트홈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C4EAC3-0F39-44C0-A6BB-314920189577}"/>
              </a:ext>
            </a:extLst>
          </p:cNvPr>
          <p:cNvSpPr txBox="1"/>
          <p:nvPr/>
        </p:nvSpPr>
        <p:spPr>
          <a:xfrm>
            <a:off x="8058062" y="2228894"/>
            <a:ext cx="1898293" cy="38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openVPN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VPN 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얼굴 데이터 전달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3D4B2-0D1E-40DE-B096-D26A6CBAFAD8}"/>
              </a:ext>
            </a:extLst>
          </p:cNvPr>
          <p:cNvSpPr txBox="1"/>
          <p:nvPr/>
        </p:nvSpPr>
        <p:spPr>
          <a:xfrm>
            <a:off x="8058062" y="4113681"/>
            <a:ext cx="1898293" cy="38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[OpenCV &amp; TensorFlow]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얼굴인식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77BD4E-1CEE-449D-897C-18C7C046D4C6}"/>
              </a:ext>
            </a:extLst>
          </p:cNvPr>
          <p:cNvSpPr txBox="1"/>
          <p:nvPr/>
        </p:nvSpPr>
        <p:spPr>
          <a:xfrm>
            <a:off x="8058062" y="6017241"/>
            <a:ext cx="1898293" cy="38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[Raspbian]</a:t>
            </a: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처리로직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서버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8E9C57-A435-47D7-BE78-21D5243F6DEE}"/>
              </a:ext>
            </a:extLst>
          </p:cNvPr>
          <p:cNvSpPr txBox="1"/>
          <p:nvPr/>
        </p:nvSpPr>
        <p:spPr>
          <a:xfrm>
            <a:off x="10307152" y="6017241"/>
            <a:ext cx="1898293" cy="38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Openweather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API]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날씨 정보 제공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8089B4-976F-440B-9B21-6CAB1999C608}"/>
              </a:ext>
            </a:extLst>
          </p:cNvPr>
          <p:cNvSpPr txBox="1"/>
          <p:nvPr/>
        </p:nvSpPr>
        <p:spPr>
          <a:xfrm>
            <a:off x="10221121" y="2226777"/>
            <a:ext cx="1898293" cy="38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[UV4L Streaming]</a:t>
            </a: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스트리밍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2D6551-FB57-460E-B8F7-DCEEFF94090F}"/>
              </a:ext>
            </a:extLst>
          </p:cNvPr>
          <p:cNvSpPr txBox="1"/>
          <p:nvPr/>
        </p:nvSpPr>
        <p:spPr>
          <a:xfrm>
            <a:off x="5005223" y="5185468"/>
            <a:ext cx="1898293" cy="38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[RabbitMQ Broker]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AMQP &amp; MQTT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66E5BD-59E7-45DB-8950-129B4149A9FA}"/>
              </a:ext>
            </a:extLst>
          </p:cNvPr>
          <p:cNvSpPr txBox="1"/>
          <p:nvPr/>
        </p:nvSpPr>
        <p:spPr>
          <a:xfrm>
            <a:off x="5005223" y="3000216"/>
            <a:ext cx="1898293" cy="38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[Firebase]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3774740-1048-4278-AC34-2716A93BEAB9}"/>
              </a:ext>
            </a:extLst>
          </p:cNvPr>
          <p:cNvCxnSpPr>
            <a:cxnSpLocks/>
          </p:cNvCxnSpPr>
          <p:nvPr/>
        </p:nvCxnSpPr>
        <p:spPr>
          <a:xfrm>
            <a:off x="4184410" y="1841750"/>
            <a:ext cx="67713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8C71C4D-BA44-402F-9BDC-513BAEF88428}"/>
              </a:ext>
            </a:extLst>
          </p:cNvPr>
          <p:cNvCxnSpPr>
            <a:cxnSpLocks/>
          </p:cNvCxnSpPr>
          <p:nvPr/>
        </p:nvCxnSpPr>
        <p:spPr>
          <a:xfrm>
            <a:off x="4184410" y="3737084"/>
            <a:ext cx="67713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971737F-EEC5-4AA8-89CA-FC4699A972AC}"/>
              </a:ext>
            </a:extLst>
          </p:cNvPr>
          <p:cNvCxnSpPr>
            <a:cxnSpLocks/>
          </p:cNvCxnSpPr>
          <p:nvPr/>
        </p:nvCxnSpPr>
        <p:spPr>
          <a:xfrm>
            <a:off x="4184410" y="5598807"/>
            <a:ext cx="67713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4B4D9E8-30B3-4756-A02C-996C42B2E7C1}"/>
              </a:ext>
            </a:extLst>
          </p:cNvPr>
          <p:cNvCxnSpPr>
            <a:cxnSpLocks/>
          </p:cNvCxnSpPr>
          <p:nvPr/>
        </p:nvCxnSpPr>
        <p:spPr>
          <a:xfrm>
            <a:off x="7045350" y="5598807"/>
            <a:ext cx="128393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Rabbitmq Logo Vector EPS for free download, size 505.01 KB">
            <a:extLst>
              <a:ext uri="{FF2B5EF4-FFF2-40B4-BE49-F238E27FC236}">
                <a16:creationId xmlns:a16="http://schemas.microsoft.com/office/drawing/2014/main" id="{605A9C9E-E848-4738-98FC-A52EC94A7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64447" y="4113680"/>
            <a:ext cx="985161" cy="105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E46341C-44E5-400F-B91D-87A1B60C0F13}"/>
              </a:ext>
            </a:extLst>
          </p:cNvPr>
          <p:cNvCxnSpPr>
            <a:cxnSpLocks/>
          </p:cNvCxnSpPr>
          <p:nvPr/>
        </p:nvCxnSpPr>
        <p:spPr>
          <a:xfrm>
            <a:off x="1268136" y="1822731"/>
            <a:ext cx="67713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383177-BDD5-4470-B579-6580571F55AB}"/>
              </a:ext>
            </a:extLst>
          </p:cNvPr>
          <p:cNvCxnSpPr>
            <a:cxnSpLocks/>
          </p:cNvCxnSpPr>
          <p:nvPr/>
        </p:nvCxnSpPr>
        <p:spPr>
          <a:xfrm>
            <a:off x="8975589" y="4502395"/>
            <a:ext cx="0" cy="49969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B981B82-2D24-4456-8B88-4E163B6282FB}"/>
              </a:ext>
            </a:extLst>
          </p:cNvPr>
          <p:cNvCxnSpPr>
            <a:cxnSpLocks/>
          </p:cNvCxnSpPr>
          <p:nvPr/>
        </p:nvCxnSpPr>
        <p:spPr>
          <a:xfrm>
            <a:off x="8975589" y="2615491"/>
            <a:ext cx="0" cy="49969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9DC741E-249E-4F2A-9741-A6BB2205CA4D}"/>
              </a:ext>
            </a:extLst>
          </p:cNvPr>
          <p:cNvCxnSpPr>
            <a:cxnSpLocks/>
          </p:cNvCxnSpPr>
          <p:nvPr/>
        </p:nvCxnSpPr>
        <p:spPr>
          <a:xfrm>
            <a:off x="9621894" y="1777860"/>
            <a:ext cx="957628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B43ABE6-D079-4681-911B-B37EB45E8E46}"/>
              </a:ext>
            </a:extLst>
          </p:cNvPr>
          <p:cNvCxnSpPr>
            <a:cxnSpLocks/>
          </p:cNvCxnSpPr>
          <p:nvPr/>
        </p:nvCxnSpPr>
        <p:spPr>
          <a:xfrm>
            <a:off x="9645702" y="5646009"/>
            <a:ext cx="957628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D85D07-39D1-41D7-A5CC-359756735C18}"/>
              </a:ext>
            </a:extLst>
          </p:cNvPr>
          <p:cNvSpPr txBox="1"/>
          <p:nvPr/>
        </p:nvSpPr>
        <p:spPr>
          <a:xfrm>
            <a:off x="5135329" y="6413443"/>
            <a:ext cx="1643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MQ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9A254C-DEDE-49A7-A6E4-1B263764CA0A}"/>
              </a:ext>
            </a:extLst>
          </p:cNvPr>
          <p:cNvSpPr txBox="1"/>
          <p:nvPr/>
        </p:nvSpPr>
        <p:spPr>
          <a:xfrm>
            <a:off x="8216409" y="6413443"/>
            <a:ext cx="1518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처리로직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서버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5C2E69-B1C5-459B-A068-EC3EE58BDD99}"/>
              </a:ext>
            </a:extLst>
          </p:cNvPr>
          <p:cNvSpPr txBox="1"/>
          <p:nvPr/>
        </p:nvSpPr>
        <p:spPr>
          <a:xfrm>
            <a:off x="2280657" y="6413443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클라이언트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61C966-7A7E-42D1-BAB6-7C00EE4CEAF2}"/>
              </a:ext>
            </a:extLst>
          </p:cNvPr>
          <p:cNvSpPr txBox="1"/>
          <p:nvPr/>
        </p:nvSpPr>
        <p:spPr>
          <a:xfrm>
            <a:off x="-233830" y="2228894"/>
            <a:ext cx="189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GoogleAssistantAPI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음성인식</a:t>
            </a:r>
          </a:p>
        </p:txBody>
      </p:sp>
    </p:spTree>
    <p:extLst>
      <p:ext uri="{BB962C8B-B14F-4D97-AF65-F5344CB8AC3E}">
        <p14:creationId xmlns:p14="http://schemas.microsoft.com/office/powerpoint/2010/main" val="2920070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0EF793-BB35-4FAA-B06A-145BA46F131C}"/>
              </a:ext>
            </a:extLst>
          </p:cNvPr>
          <p:cNvCxnSpPr>
            <a:cxnSpLocks/>
          </p:cNvCxnSpPr>
          <p:nvPr/>
        </p:nvCxnSpPr>
        <p:spPr>
          <a:xfrm>
            <a:off x="1047344" y="5393619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6CF8E7-64E5-4204-A21F-B63F677DF2E7}"/>
              </a:ext>
            </a:extLst>
          </p:cNvPr>
          <p:cNvSpPr txBox="1"/>
          <p:nvPr/>
        </p:nvSpPr>
        <p:spPr>
          <a:xfrm>
            <a:off x="941432" y="5590825"/>
            <a:ext cx="10640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en-US" altLang="ko-KR" sz="1600" dirty="0" err="1"/>
              <a:t>Facenet</a:t>
            </a:r>
            <a:r>
              <a:rPr lang="ko-KR" altLang="en-US" sz="1600" dirty="0"/>
              <a:t> 알고리즘을 이용하여 얼굴인식을 진행한다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얼굴인식 진행 시 주변 밝기가 어두우면</a:t>
            </a:r>
            <a:r>
              <a:rPr lang="en-US" altLang="ko-KR" sz="1600" dirty="0"/>
              <a:t>, LED </a:t>
            </a:r>
            <a:r>
              <a:rPr lang="ko-KR" altLang="en-US" sz="1600" dirty="0"/>
              <a:t>조명을 밝혀 얼굴인식 정확도를 높인다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촬영한 영상을 </a:t>
            </a:r>
            <a:r>
              <a:rPr lang="en-US" altLang="ko-KR" sz="1600" dirty="0"/>
              <a:t>UV4L</a:t>
            </a:r>
            <a:r>
              <a:rPr lang="ko-KR" altLang="en-US" sz="1600" dirty="0"/>
              <a:t>을 이용하여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서버로 스트리밍한다</a:t>
            </a:r>
            <a:r>
              <a:rPr lang="en-US" altLang="ko-KR" sz="1600" dirty="0"/>
              <a:t>. </a:t>
            </a:r>
            <a:r>
              <a:rPr lang="ko-KR" altLang="en-US" sz="1600" dirty="0"/>
              <a:t>서버는</a:t>
            </a:r>
            <a:r>
              <a:rPr lang="en-US" altLang="ko-KR" sz="1600" dirty="0"/>
              <a:t> OpenCV</a:t>
            </a:r>
            <a:r>
              <a:rPr lang="ko-KR" altLang="en-US" sz="1600" dirty="0"/>
              <a:t>로 영상을 인식해 얼굴인식을 진행한다</a:t>
            </a:r>
            <a:r>
              <a:rPr lang="en-US" altLang="ko-KR" sz="16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8C9232-5E6E-4083-B375-DFCE7F931BF9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テキスト ボックス 3">
            <a:extLst>
              <a:ext uri="{FF2B5EF4-FFF2-40B4-BE49-F238E27FC236}">
                <a16:creationId xmlns:a16="http://schemas.microsoft.com/office/drawing/2014/main" id="{BB09BCBD-0CB9-450F-B603-A717DDC5BEBF}"/>
              </a:ext>
            </a:extLst>
          </p:cNvPr>
          <p:cNvSpPr txBox="1"/>
          <p:nvPr/>
        </p:nvSpPr>
        <p:spPr>
          <a:xfrm>
            <a:off x="1199037" y="30552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얼굴인식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7D996B6-F220-4BF6-B593-0C834BE0782B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2E6CB51-8095-4B85-A59D-687006D3FB33}"/>
              </a:ext>
            </a:extLst>
          </p:cNvPr>
          <p:cNvSpPr txBox="1"/>
          <p:nvPr/>
        </p:nvSpPr>
        <p:spPr>
          <a:xfrm>
            <a:off x="3766104" y="4897076"/>
            <a:ext cx="1158480" cy="253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[WEB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스트리밍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54710E-808E-4CEE-BFD7-8FF440A720C8}"/>
              </a:ext>
            </a:extLst>
          </p:cNvPr>
          <p:cNvGrpSpPr/>
          <p:nvPr/>
        </p:nvGrpSpPr>
        <p:grpSpPr>
          <a:xfrm>
            <a:off x="1047344" y="1128403"/>
            <a:ext cx="10604897" cy="4009600"/>
            <a:chOff x="367106" y="933005"/>
            <a:chExt cx="11580816" cy="4378585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D48449B-37AE-42A3-97B8-7A86CDC8ED77}"/>
                </a:ext>
              </a:extLst>
            </p:cNvPr>
            <p:cNvCxnSpPr/>
            <p:nvPr/>
          </p:nvCxnSpPr>
          <p:spPr>
            <a:xfrm>
              <a:off x="11947922" y="3883495"/>
              <a:ext cx="0" cy="444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05449FF-808B-44D6-BC87-C5404C276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9461" y="3463168"/>
              <a:ext cx="1695605" cy="1438452"/>
            </a:xfrm>
            <a:prstGeom prst="rect">
              <a:avLst/>
            </a:prstGeom>
          </p:spPr>
        </p:pic>
        <p:pic>
          <p:nvPicPr>
            <p:cNvPr id="18" name="Picture 2" descr="라즈베리 파이 관련 레퍼런스">
              <a:extLst>
                <a:ext uri="{FF2B5EF4-FFF2-40B4-BE49-F238E27FC236}">
                  <a16:creationId xmlns:a16="http://schemas.microsoft.com/office/drawing/2014/main" id="{0F58207F-495E-47FA-83B0-8A4830845F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36551" y="1102282"/>
              <a:ext cx="1137600" cy="1095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Logitech C310 HD Webcam 960-000585 B&amp;amp;H Photo Video">
              <a:extLst>
                <a:ext uri="{FF2B5EF4-FFF2-40B4-BE49-F238E27FC236}">
                  <a16:creationId xmlns:a16="http://schemas.microsoft.com/office/drawing/2014/main" id="{DDE9CC81-E728-471D-822C-BC0A337F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949" y="3660239"/>
              <a:ext cx="1241381" cy="1241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ow to quickly deploy an OpenVPN server - TechRepublic">
              <a:extLst>
                <a:ext uri="{FF2B5EF4-FFF2-40B4-BE49-F238E27FC236}">
                  <a16:creationId xmlns:a16="http://schemas.microsoft.com/office/drawing/2014/main" id="{ECB2F010-E63A-4A0B-A93A-704612BFF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67106" y="3724751"/>
              <a:ext cx="1155330" cy="106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High Quality White LED Strip Constant Voltage AcuVivid™ 5500K">
              <a:extLst>
                <a:ext uri="{FF2B5EF4-FFF2-40B4-BE49-F238E27FC236}">
                  <a16:creationId xmlns:a16="http://schemas.microsoft.com/office/drawing/2014/main" id="{876158D2-59FA-430A-A8B2-014948489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752068">
              <a:off x="10539260" y="3676707"/>
              <a:ext cx="1208446" cy="1208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Arduino Light Sensors | Into Robotics">
              <a:extLst>
                <a:ext uri="{FF2B5EF4-FFF2-40B4-BE49-F238E27FC236}">
                  <a16:creationId xmlns:a16="http://schemas.microsoft.com/office/drawing/2014/main" id="{0D4B095C-B06F-4197-8D12-502C1FC7E1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368279" y="1028631"/>
              <a:ext cx="1258790" cy="1242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abbitMQ Logo PNG Transparent &amp;amp; SVG Vector - Freebie Supply">
              <a:extLst>
                <a:ext uri="{FF2B5EF4-FFF2-40B4-BE49-F238E27FC236}">
                  <a16:creationId xmlns:a16="http://schemas.microsoft.com/office/drawing/2014/main" id="{FF17CFF0-8A12-41ED-BA50-ED9CD2F4F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48" y="1128403"/>
              <a:ext cx="985445" cy="1042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012BFBB-3855-4BC3-BDE3-A886E171A84E}"/>
                </a:ext>
              </a:extLst>
            </p:cNvPr>
            <p:cNvCxnSpPr/>
            <p:nvPr/>
          </p:nvCxnSpPr>
          <p:spPr>
            <a:xfrm>
              <a:off x="1522436" y="1731401"/>
              <a:ext cx="3142115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3A5CB0-8BA6-444A-8F72-D27E1CE89455}"/>
                </a:ext>
              </a:extLst>
            </p:cNvPr>
            <p:cNvSpPr txBox="1"/>
            <p:nvPr/>
          </p:nvSpPr>
          <p:spPr>
            <a:xfrm>
              <a:off x="1865568" y="1102282"/>
              <a:ext cx="2105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MQTT </a:t>
              </a:r>
              <a:r>
                <a:rPr lang="ko-KR" altLang="en-US" sz="1600" dirty="0"/>
                <a:t>메시지 전달</a:t>
              </a:r>
              <a:endParaRPr lang="en-US" altLang="ko-KR" sz="1600" dirty="0"/>
            </a:p>
            <a:p>
              <a:r>
                <a:rPr lang="en-US" altLang="ko-KR" sz="1600" dirty="0"/>
                <a:t>(</a:t>
              </a:r>
              <a:r>
                <a:rPr lang="ko-KR" altLang="en-US" sz="1600" dirty="0"/>
                <a:t>얼굴인식 시작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종료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94C88FD-2D80-4E04-985C-2430FFC074E7}"/>
                </a:ext>
              </a:extLst>
            </p:cNvPr>
            <p:cNvCxnSpPr/>
            <p:nvPr/>
          </p:nvCxnSpPr>
          <p:spPr>
            <a:xfrm flipH="1">
              <a:off x="5961600" y="1478474"/>
              <a:ext cx="4221412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D6FE7E-98A8-44D3-AA91-B13B1EEACA04}"/>
                </a:ext>
              </a:extLst>
            </p:cNvPr>
            <p:cNvSpPr txBox="1"/>
            <p:nvPr/>
          </p:nvSpPr>
          <p:spPr>
            <a:xfrm>
              <a:off x="8315053" y="933005"/>
              <a:ext cx="1775378" cy="369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현재 조도 값 전달</a:t>
              </a:r>
            </a:p>
          </p:txBody>
        </p:sp>
        <p:cxnSp>
          <p:nvCxnSpPr>
            <p:cNvPr id="35" name="꺾인 연결선 18">
              <a:extLst>
                <a:ext uri="{FF2B5EF4-FFF2-40B4-BE49-F238E27FC236}">
                  <a16:creationId xmlns:a16="http://schemas.microsoft.com/office/drawing/2014/main" id="{A24482D6-4811-4C98-AB6A-045C5ECA8D2F}"/>
                </a:ext>
              </a:extLst>
            </p:cNvPr>
            <p:cNvCxnSpPr/>
            <p:nvPr/>
          </p:nvCxnSpPr>
          <p:spPr>
            <a:xfrm>
              <a:off x="6069600" y="1796201"/>
              <a:ext cx="4113411" cy="2484729"/>
            </a:xfrm>
            <a:prstGeom prst="bentConnector3">
              <a:avLst>
                <a:gd name="adj1" fmla="val 75030"/>
              </a:avLst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2C5331-32B5-427B-9185-1198953E62DE}"/>
                </a:ext>
              </a:extLst>
            </p:cNvPr>
            <p:cNvSpPr txBox="1"/>
            <p:nvPr/>
          </p:nvSpPr>
          <p:spPr>
            <a:xfrm>
              <a:off x="9197666" y="3724751"/>
              <a:ext cx="1369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LED ON/OFF</a:t>
              </a:r>
              <a:endParaRPr lang="ko-KR" altLang="en-US" sz="16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551AFEB-0067-478C-A332-37619E7EE3B7}"/>
                </a:ext>
              </a:extLst>
            </p:cNvPr>
            <p:cNvCxnSpPr/>
            <p:nvPr/>
          </p:nvCxnSpPr>
          <p:spPr>
            <a:xfrm flipH="1">
              <a:off x="5156249" y="4280930"/>
              <a:ext cx="1870592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1E3043-C5C7-4323-8B84-2A760CB06880}"/>
                </a:ext>
              </a:extLst>
            </p:cNvPr>
            <p:cNvSpPr txBox="1"/>
            <p:nvPr/>
          </p:nvSpPr>
          <p:spPr>
            <a:xfrm>
              <a:off x="5433991" y="3810389"/>
              <a:ext cx="1487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영상 스트리밍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2AA682-E76A-405F-8280-48D308C7D70A}"/>
                </a:ext>
              </a:extLst>
            </p:cNvPr>
            <p:cNvSpPr txBox="1"/>
            <p:nvPr/>
          </p:nvSpPr>
          <p:spPr>
            <a:xfrm>
              <a:off x="1709636" y="3660221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서버에서</a:t>
              </a:r>
              <a:endParaRPr lang="en-US" altLang="ko-KR" sz="1600" dirty="0"/>
            </a:p>
            <a:p>
              <a:r>
                <a:rPr lang="ko-KR" altLang="en-US" sz="1600" dirty="0"/>
                <a:t>영상접근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98B3F2B-F0D1-4960-B2F3-CACE692DD3AB}"/>
                </a:ext>
              </a:extLst>
            </p:cNvPr>
            <p:cNvCxnSpPr/>
            <p:nvPr/>
          </p:nvCxnSpPr>
          <p:spPr>
            <a:xfrm flipH="1">
              <a:off x="1522437" y="4280930"/>
              <a:ext cx="124956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C98F-4470-4B35-A7A5-69DEA99FBCB4}"/>
                </a:ext>
              </a:extLst>
            </p:cNvPr>
            <p:cNvSpPr txBox="1"/>
            <p:nvPr/>
          </p:nvSpPr>
          <p:spPr>
            <a:xfrm>
              <a:off x="452048" y="2190251"/>
              <a:ext cx="9893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[RabbitMQ]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764BA8F-A5F6-4DFF-98F2-E1274E8695D1}"/>
                </a:ext>
              </a:extLst>
            </p:cNvPr>
            <p:cNvSpPr txBox="1"/>
            <p:nvPr/>
          </p:nvSpPr>
          <p:spPr>
            <a:xfrm>
              <a:off x="4523728" y="2207300"/>
              <a:ext cx="1563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카메라측 라즈비안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AB874-7BC4-4830-BB85-C65D4649078B}"/>
                </a:ext>
              </a:extLst>
            </p:cNvPr>
            <p:cNvSpPr txBox="1"/>
            <p:nvPr/>
          </p:nvSpPr>
          <p:spPr>
            <a:xfrm>
              <a:off x="10551078" y="2247600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조도센서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C302F2-AAF1-4444-8D9F-6D7F757313CD}"/>
                </a:ext>
              </a:extLst>
            </p:cNvPr>
            <p:cNvSpPr txBox="1"/>
            <p:nvPr/>
          </p:nvSpPr>
          <p:spPr>
            <a:xfrm>
              <a:off x="10614333" y="4510331"/>
              <a:ext cx="1058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[LED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</a:rPr>
                <a:t>스트랩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728997-34BD-4DCE-8DB7-F6F84A38EE50}"/>
                </a:ext>
              </a:extLst>
            </p:cNvPr>
            <p:cNvSpPr txBox="1"/>
            <p:nvPr/>
          </p:nvSpPr>
          <p:spPr>
            <a:xfrm>
              <a:off x="7191326" y="5034591"/>
              <a:ext cx="992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</a:rPr>
                <a:t>웹캠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C310]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97792E-F386-42EC-BAF5-912DA298EC6C}"/>
                </a:ext>
              </a:extLst>
            </p:cNvPr>
            <p:cNvSpPr txBox="1"/>
            <p:nvPr/>
          </p:nvSpPr>
          <p:spPr>
            <a:xfrm>
              <a:off x="479298" y="5034591"/>
              <a:ext cx="938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en-US" altLang="ko-KR" sz="1200" dirty="0" err="1">
                  <a:solidFill>
                    <a:schemeClr val="bg1">
                      <a:lumMod val="50000"/>
                    </a:schemeClr>
                  </a:solidFill>
                </a:rPr>
                <a:t>openVPN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93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음성인식 </a:t>
            </a:r>
            <a:r>
              <a:rPr lang="en-US" altLang="ko-KR" sz="3600" spc="-300" dirty="0">
                <a:latin typeface="+mn-ea"/>
              </a:rPr>
              <a:t>&amp; TTS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FFA89D-A373-411C-88F1-17FBA7640FBA}"/>
              </a:ext>
            </a:extLst>
          </p:cNvPr>
          <p:cNvCxnSpPr>
            <a:cxnSpLocks/>
          </p:cNvCxnSpPr>
          <p:nvPr/>
        </p:nvCxnSpPr>
        <p:spPr>
          <a:xfrm>
            <a:off x="1047344" y="5393619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C5F70B-F6F7-4A52-BADD-C0B2F330EEC6}"/>
              </a:ext>
            </a:extLst>
          </p:cNvPr>
          <p:cNvSpPr txBox="1"/>
          <p:nvPr/>
        </p:nvSpPr>
        <p:spPr>
          <a:xfrm>
            <a:off x="941432" y="5590825"/>
            <a:ext cx="10640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구글 어시스턴트 </a:t>
            </a:r>
            <a:r>
              <a:rPr lang="en-US" altLang="ko-KR" sz="1600" dirty="0"/>
              <a:t>SDK</a:t>
            </a:r>
            <a:r>
              <a:rPr lang="ko-KR" altLang="en-US" sz="1600" dirty="0"/>
              <a:t>를 활용하여 음성인식 및 </a:t>
            </a:r>
            <a:r>
              <a:rPr lang="en-US" altLang="ko-KR" sz="1600" dirty="0"/>
              <a:t>TTS </a:t>
            </a:r>
            <a:r>
              <a:rPr lang="ko-KR" altLang="en-US" sz="1600" dirty="0"/>
              <a:t>구현 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Gaction</a:t>
            </a:r>
            <a:r>
              <a:rPr lang="ko-KR" altLang="en-US" sz="1600" dirty="0"/>
              <a:t>을 통하여 가전 및 모드 제어</a:t>
            </a:r>
            <a:r>
              <a:rPr lang="en-US" altLang="ko-KR" sz="1600" dirty="0"/>
              <a:t>, </a:t>
            </a:r>
            <a:r>
              <a:rPr lang="ko-KR" altLang="en-US" sz="1600" dirty="0"/>
              <a:t>집의 </a:t>
            </a:r>
            <a:r>
              <a:rPr lang="ko-KR" altLang="en-US" sz="1600" dirty="0" err="1"/>
              <a:t>온습도</a:t>
            </a:r>
            <a:r>
              <a:rPr lang="ko-KR" altLang="en-US" sz="1600" dirty="0"/>
              <a:t> 체크 등의 </a:t>
            </a:r>
            <a:r>
              <a:rPr lang="en-US" altLang="ko-KR" sz="1600" dirty="0"/>
              <a:t>Custom Action</a:t>
            </a:r>
            <a:r>
              <a:rPr lang="ko-KR" altLang="en-US" sz="1600" dirty="0"/>
              <a:t>을 구현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가전 동작 및 기상변화</a:t>
            </a:r>
            <a:r>
              <a:rPr lang="en-US" altLang="ko-KR" sz="1600" dirty="0"/>
              <a:t>, </a:t>
            </a:r>
            <a:r>
              <a:rPr lang="ko-KR" altLang="en-US" sz="1600" dirty="0"/>
              <a:t>위험요소에 대한 사항을 </a:t>
            </a:r>
            <a:r>
              <a:rPr lang="en-US" altLang="ko-KR" sz="1600" dirty="0"/>
              <a:t>TTS</a:t>
            </a:r>
            <a:r>
              <a:rPr lang="ko-KR" altLang="en-US" sz="1600" dirty="0"/>
              <a:t>를 통해 안내</a:t>
            </a:r>
            <a:endParaRPr lang="en-US" altLang="ko-KR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4124E6C-850D-4461-812F-AF95B0EA1C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8847" y="232870"/>
            <a:ext cx="4317510" cy="4877652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BDE3992-7ED2-4328-B61D-66A86BD96358}"/>
              </a:ext>
            </a:extLst>
          </p:cNvPr>
          <p:cNvGrpSpPr/>
          <p:nvPr/>
        </p:nvGrpSpPr>
        <p:grpSpPr>
          <a:xfrm>
            <a:off x="1199037" y="1329356"/>
            <a:ext cx="6217014" cy="3079092"/>
            <a:chOff x="574765" y="1172876"/>
            <a:chExt cx="6583681" cy="326069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256F425-C588-4981-B6F5-4674560E2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765" y="1175657"/>
              <a:ext cx="6583681" cy="3257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4C250B-2E78-436E-8834-FEC4B87A009B}"/>
                </a:ext>
              </a:extLst>
            </p:cNvPr>
            <p:cNvSpPr/>
            <p:nvPr/>
          </p:nvSpPr>
          <p:spPr>
            <a:xfrm>
              <a:off x="2028825" y="1210841"/>
              <a:ext cx="880937" cy="60571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22A03D8-1247-4227-88D0-1E0ECE082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56512" y="1172876"/>
              <a:ext cx="529551" cy="45681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309A19-8C5D-40F1-B584-602EF11AF483}"/>
                </a:ext>
              </a:extLst>
            </p:cNvPr>
            <p:cNvSpPr txBox="1"/>
            <p:nvPr/>
          </p:nvSpPr>
          <p:spPr>
            <a:xfrm>
              <a:off x="2114811" y="1601113"/>
              <a:ext cx="8162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Speaker &amp; MIC</a:t>
              </a:r>
              <a:endParaRPr lang="ko-KR" altLang="en-US" sz="800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0ADD8F-084C-4395-9475-1AEACB58333C}"/>
                </a:ext>
              </a:extLst>
            </p:cNvPr>
            <p:cNvSpPr/>
            <p:nvPr/>
          </p:nvSpPr>
          <p:spPr>
            <a:xfrm>
              <a:off x="777330" y="1971939"/>
              <a:ext cx="832396" cy="218738"/>
            </a:xfrm>
            <a:prstGeom prst="rect">
              <a:avLst/>
            </a:prstGeom>
            <a:solidFill>
              <a:srgbClr val="959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1BB208-9DF1-4973-9684-81AB616DEC04}"/>
                </a:ext>
              </a:extLst>
            </p:cNvPr>
            <p:cNvSpPr txBox="1"/>
            <p:nvPr/>
          </p:nvSpPr>
          <p:spPr>
            <a:xfrm>
              <a:off x="752401" y="1982857"/>
              <a:ext cx="8803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오늘 날씨 알려줘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0D2FFE9-D596-4CDF-8003-B3CAB0C409CF}"/>
                </a:ext>
              </a:extLst>
            </p:cNvPr>
            <p:cNvSpPr/>
            <p:nvPr/>
          </p:nvSpPr>
          <p:spPr>
            <a:xfrm>
              <a:off x="777330" y="3587548"/>
              <a:ext cx="832396" cy="191094"/>
            </a:xfrm>
            <a:prstGeom prst="rect">
              <a:avLst/>
            </a:prstGeom>
            <a:solidFill>
              <a:srgbClr val="959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06E52D-4F67-450A-830D-FBA4C74E4326}"/>
                </a:ext>
              </a:extLst>
            </p:cNvPr>
            <p:cNvSpPr txBox="1"/>
            <p:nvPr/>
          </p:nvSpPr>
          <p:spPr>
            <a:xfrm>
              <a:off x="649147" y="3563198"/>
              <a:ext cx="10887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우리집 온 습도 알려줘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237AC2-6FDA-497C-A9B2-8784078E37D4}"/>
                </a:ext>
              </a:extLst>
            </p:cNvPr>
            <p:cNvSpPr/>
            <p:nvPr/>
          </p:nvSpPr>
          <p:spPr>
            <a:xfrm>
              <a:off x="2079473" y="4063798"/>
              <a:ext cx="832396" cy="254202"/>
            </a:xfrm>
            <a:prstGeom prst="rect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421F673-AACF-4C05-91F0-668C439607EF}"/>
                </a:ext>
              </a:extLst>
            </p:cNvPr>
            <p:cNvSpPr/>
            <p:nvPr/>
          </p:nvSpPr>
          <p:spPr>
            <a:xfrm>
              <a:off x="2079473" y="2348241"/>
              <a:ext cx="832396" cy="254202"/>
            </a:xfrm>
            <a:prstGeom prst="rect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91376B-DF15-4461-B4CA-21817515EA8B}"/>
                </a:ext>
              </a:extLst>
            </p:cNvPr>
            <p:cNvSpPr txBox="1"/>
            <p:nvPr/>
          </p:nvSpPr>
          <p:spPr>
            <a:xfrm>
              <a:off x="2016180" y="2311219"/>
              <a:ext cx="10102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오늘 날씨는 맑음</a:t>
              </a:r>
              <a:endParaRPr lang="en-US" altLang="ko-KR" sz="8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온도는 </a:t>
              </a:r>
              <a:r>
                <a:rPr lang="en-US" altLang="ko-KR" sz="800" b="1" dirty="0">
                  <a:solidFill>
                    <a:schemeClr val="bg1"/>
                  </a:solidFill>
                </a:rPr>
                <a:t>23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도 입니다</a:t>
              </a:r>
              <a:r>
                <a:rPr lang="en-US" altLang="ko-KR" sz="800" b="1" dirty="0">
                  <a:solidFill>
                    <a:schemeClr val="bg1"/>
                  </a:solidFill>
                </a:rPr>
                <a:t>.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E3ECB8-9250-4F26-AE28-24CA3D6C51C1}"/>
                </a:ext>
              </a:extLst>
            </p:cNvPr>
            <p:cNvSpPr txBox="1"/>
            <p:nvPr/>
          </p:nvSpPr>
          <p:spPr>
            <a:xfrm>
              <a:off x="1927278" y="4031341"/>
              <a:ext cx="11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현재 집의 온도는 </a:t>
              </a:r>
              <a:r>
                <a:rPr lang="en-US" altLang="ko-KR" sz="700" b="1" dirty="0">
                  <a:solidFill>
                    <a:schemeClr val="bg1"/>
                  </a:solidFill>
                </a:rPr>
                <a:t> 22</a:t>
              </a:r>
              <a:r>
                <a:rPr lang="ko-KR" altLang="en-US" sz="700" b="1" dirty="0">
                  <a:solidFill>
                    <a:schemeClr val="bg1"/>
                  </a:solidFill>
                </a:rPr>
                <a:t>도이며</a:t>
              </a:r>
              <a:endParaRPr lang="en-US" altLang="ko-KR" sz="7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습도는 </a:t>
              </a:r>
              <a:r>
                <a:rPr lang="en-US" altLang="ko-KR" sz="700" b="1" dirty="0">
                  <a:solidFill>
                    <a:schemeClr val="bg1"/>
                  </a:solidFill>
                </a:rPr>
                <a:t>46</a:t>
              </a:r>
              <a:r>
                <a:rPr lang="ko-KR" altLang="en-US" sz="700" b="1" dirty="0">
                  <a:solidFill>
                    <a:schemeClr val="bg1"/>
                  </a:solidFill>
                </a:rPr>
                <a:t>퍼센트입니다</a:t>
              </a:r>
              <a:r>
                <a:rPr lang="en-US" altLang="ko-KR" sz="700" b="1" dirty="0">
                  <a:solidFill>
                    <a:schemeClr val="bg1"/>
                  </a:solidFill>
                </a:rPr>
                <a:t>.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02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pc="-300" dirty="0">
                <a:latin typeface="+mn-ea"/>
              </a:rPr>
              <a:t>시연 영상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7CB32046-11D7-403E-A9AB-3801E2394843}"/>
              </a:ext>
            </a:extLst>
          </p:cNvPr>
          <p:cNvSpPr txBox="1"/>
          <p:nvPr/>
        </p:nvSpPr>
        <p:spPr>
          <a:xfrm>
            <a:off x="4439745" y="6268634"/>
            <a:ext cx="331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https://youtu.be/ZO1fI2EKnug</a:t>
            </a:r>
            <a:endParaRPr lang="ko-KR" altLang="en-US" dirty="0"/>
          </a:p>
        </p:txBody>
      </p:sp>
      <p:pic>
        <p:nvPicPr>
          <p:cNvPr id="4" name="온라인 미디어 3" title="2021ESWContest_webOS_3025_삼아아_시연동영상_최종(결선)">
            <a:hlinkClick r:id="" action="ppaction://media"/>
            <a:extLst>
              <a:ext uri="{FF2B5EF4-FFF2-40B4-BE49-F238E27FC236}">
                <a16:creationId xmlns:a16="http://schemas.microsoft.com/office/drawing/2014/main" id="{0E7AA15E-452C-4337-A5F1-ACD6058BDD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67642" y="1026345"/>
            <a:ext cx="9256716" cy="52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3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1106</Words>
  <Application>Microsoft Office PowerPoint</Application>
  <PresentationFormat>와이드스크린</PresentationFormat>
  <Paragraphs>149</Paragraphs>
  <Slides>8</Slides>
  <Notes>7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G마켓 산스 TTF Bold</vt:lpstr>
      <vt:lpstr>G마켓 산스 TTF Medium</vt:lpstr>
      <vt:lpstr>나눔스퀘어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최현식</cp:lastModifiedBy>
  <cp:revision>123</cp:revision>
  <dcterms:created xsi:type="dcterms:W3CDTF">2020-02-09T06:06:54Z</dcterms:created>
  <dcterms:modified xsi:type="dcterms:W3CDTF">2021-12-15T15:26:13Z</dcterms:modified>
</cp:coreProperties>
</file>