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74" r:id="rId2"/>
    <p:sldId id="285" r:id="rId3"/>
    <p:sldId id="259" r:id="rId4"/>
    <p:sldId id="286" r:id="rId5"/>
    <p:sldId id="267" r:id="rId6"/>
    <p:sldId id="297" r:id="rId7"/>
    <p:sldId id="295" r:id="rId8"/>
    <p:sldId id="277" r:id="rId9"/>
    <p:sldId id="298" r:id="rId10"/>
    <p:sldId id="279" r:id="rId11"/>
    <p:sldId id="299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8FF51B6D-F680-470B-A5FF-9FBC29BAF8E2}">
          <p14:sldIdLst>
            <p14:sldId id="274"/>
            <p14:sldId id="285"/>
            <p14:sldId id="259"/>
            <p14:sldId id="286"/>
          </p14:sldIdLst>
        </p14:section>
        <p14:section name="기술" id="{8F12FB0E-EF9E-47BD-AAEF-07F36DE7179D}">
          <p14:sldIdLst>
            <p14:sldId id="267"/>
            <p14:sldId id="297"/>
            <p14:sldId id="295"/>
          </p14:sldIdLst>
        </p14:section>
        <p14:section name="기능" id="{B826D994-A641-4C59-BD18-FBD7A45E8ED7}">
          <p14:sldIdLst>
            <p14:sldId id="277"/>
            <p14:sldId id="298"/>
            <p14:sldId id="279"/>
            <p14:sldId id="299"/>
            <p14:sldId id="264"/>
          </p14:sldIdLst>
        </p14:section>
        <p14:section name="사용하지않는 공간" id="{0299BA7E-16E2-4177-9C2F-B2118B5BC5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9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2-4D6C-BAD9-8E85E3FD2F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92-4D6C-BAD9-8E85E3FD2F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92-4D6C-BAD9-8E85E3FD2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@ThreeAmericano">
            <a:extLst>
              <a:ext uri="{FF2B5EF4-FFF2-40B4-BE49-F238E27FC236}">
                <a16:creationId xmlns:a16="http://schemas.microsoft.com/office/drawing/2014/main" id="{568310AC-692B-4BD4-B9FC-938CE2F4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50" y="1360624"/>
            <a:ext cx="4693100" cy="46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338753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2021ESWContest_webOS_3025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872476" y="2651460"/>
            <a:ext cx="4447051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SMILE</a:t>
            </a:r>
            <a:endParaRPr lang="ko-KR" altLang="en-US" sz="11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2AE2-EF82-4D9B-8D11-26C6ADEF433D}"/>
              </a:ext>
            </a:extLst>
          </p:cNvPr>
          <p:cNvSpPr txBox="1"/>
          <p:nvPr/>
        </p:nvSpPr>
        <p:spPr>
          <a:xfrm>
            <a:off x="3960864" y="4150401"/>
            <a:ext cx="42702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u="sng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Smart Mobility Improving Life Experience</a:t>
            </a:r>
            <a:endParaRPr lang="ko-KR" altLang="en-US" sz="1600" b="1" u="sng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EA7E3-729D-47C6-8C63-92D29600AD19}"/>
              </a:ext>
            </a:extLst>
          </p:cNvPr>
          <p:cNvSpPr txBox="1"/>
          <p:nvPr/>
        </p:nvSpPr>
        <p:spPr>
          <a:xfrm>
            <a:off x="6096000" y="-43226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여기넣을</a:t>
            </a:r>
            <a:r>
              <a:rPr lang="ko-KR" altLang="en-US" dirty="0"/>
              <a:t> 사진 </a:t>
            </a:r>
            <a:r>
              <a:rPr lang="ko-KR" altLang="en-US" dirty="0" err="1"/>
              <a:t>한장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8B4B76-02F3-48D7-811B-6CB23988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8D29C3-3495-40F1-BBDE-06D0390EE9C1}"/>
              </a:ext>
            </a:extLst>
          </p:cNvPr>
          <p:cNvSpPr/>
          <p:nvPr/>
        </p:nvSpPr>
        <p:spPr>
          <a:xfrm>
            <a:off x="0" y="4764506"/>
            <a:ext cx="12192000" cy="210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3663CF-7B13-430E-AAD7-C243D5FFC430}"/>
              </a:ext>
            </a:extLst>
          </p:cNvPr>
          <p:cNvCxnSpPr>
            <a:cxnSpLocks/>
          </p:cNvCxnSpPr>
          <p:nvPr/>
        </p:nvCxnSpPr>
        <p:spPr>
          <a:xfrm>
            <a:off x="1047344" y="5043198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FEAA5D-50BD-440B-8856-4C6F230EEEA8}"/>
              </a:ext>
            </a:extLst>
          </p:cNvPr>
          <p:cNvGrpSpPr/>
          <p:nvPr/>
        </p:nvGrpSpPr>
        <p:grpSpPr>
          <a:xfrm>
            <a:off x="1521112" y="5237750"/>
            <a:ext cx="10533032" cy="1504179"/>
            <a:chOff x="1537048" y="1513659"/>
            <a:chExt cx="10533032" cy="15041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ED4BFD-C152-463D-B5E1-23A6667C555F}"/>
                </a:ext>
              </a:extLst>
            </p:cNvPr>
            <p:cNvSpPr txBox="1"/>
            <p:nvPr/>
          </p:nvSpPr>
          <p:spPr>
            <a:xfrm>
              <a:off x="1537048" y="1559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기능ㅇ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151516-2AA7-4E74-9440-B8BFC55D4B8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D2FC6-09C9-4ABC-B586-DE5B980B4090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상세기능설명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A046D3-B6E4-4EB0-BD01-61DEEAA3517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</a:t>
              </a:r>
              <a:r>
                <a:rPr lang="ko-KR" altLang="en-US" sz="1600" spc="-150" dirty="0"/>
                <a:t> 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</a:t>
              </a:r>
              <a:r>
                <a:rPr lang="ko-KR" altLang="en-US" sz="1600" spc="-150" dirty="0"/>
                <a:t> 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 .. </a:t>
              </a:r>
              <a:r>
                <a:rPr lang="ko-KR" altLang="en-US" sz="1600" spc="-150" dirty="0"/>
                <a:t>업무 설명을 이걸로 업무설명을 이걸로 업무설명을 이걸로 업무설명을 이걸로 </a:t>
              </a:r>
              <a:r>
                <a:rPr lang="ko-KR" altLang="en-US" sz="1600" spc="-150" dirty="0" err="1"/>
                <a:t>누가봐도앎</a:t>
              </a:r>
              <a:endParaRPr lang="ko-KR" altLang="en-US" sz="1600" spc="-150" dirty="0"/>
            </a:p>
            <a:p>
              <a:pPr algn="just">
                <a:lnSpc>
                  <a:spcPct val="120000"/>
                </a:lnSpc>
              </a:pPr>
              <a:endParaRPr lang="ko-KR" altLang="en-US" sz="1600" spc="-15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E5F2E46-8C20-4D2D-B519-CFF87EF7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81" y="301284"/>
            <a:ext cx="8979365" cy="42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상세기능설명</a:t>
            </a:r>
            <a:r>
              <a:rPr lang="en-US" altLang="ko-KR" sz="3600" spc="-300" dirty="0">
                <a:latin typeface="+mn-ea"/>
              </a:rPr>
              <a:t>123123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F5595-4295-4C70-BC35-ADC1BAA35AED}"/>
              </a:ext>
            </a:extLst>
          </p:cNvPr>
          <p:cNvGrpSpPr/>
          <p:nvPr/>
        </p:nvGrpSpPr>
        <p:grpSpPr>
          <a:xfrm>
            <a:off x="1199037" y="1240004"/>
            <a:ext cx="2947543" cy="5183232"/>
            <a:chOff x="1722277" y="1197474"/>
            <a:chExt cx="2947543" cy="5183232"/>
          </a:xfrm>
        </p:grpSpPr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991DD2B5-2942-46F6-BE36-9AFEE14BB8CB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17">
              <a:extLst>
                <a:ext uri="{FF2B5EF4-FFF2-40B4-BE49-F238E27FC236}">
                  <a16:creationId xmlns:a16="http://schemas.microsoft.com/office/drawing/2014/main" id="{866BB539-3637-4661-A1DD-909534554DD0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テキスト ボックス 18">
              <a:extLst>
                <a:ext uri="{FF2B5EF4-FFF2-40B4-BE49-F238E27FC236}">
                  <a16:creationId xmlns:a16="http://schemas.microsoft.com/office/drawing/2014/main" id="{66EAA1C2-0A1D-4887-AB0E-05705B207154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00C754-98D6-4401-90D7-9FC1CDE8355E}"/>
              </a:ext>
            </a:extLst>
          </p:cNvPr>
          <p:cNvGrpSpPr/>
          <p:nvPr/>
        </p:nvGrpSpPr>
        <p:grpSpPr>
          <a:xfrm>
            <a:off x="4945300" y="1240004"/>
            <a:ext cx="2947543" cy="5183232"/>
            <a:chOff x="1722277" y="1197474"/>
            <a:chExt cx="2947543" cy="5183232"/>
          </a:xfrm>
        </p:grpSpPr>
        <p:sp>
          <p:nvSpPr>
            <p:cNvPr id="19" name="正方形/長方形 13">
              <a:extLst>
                <a:ext uri="{FF2B5EF4-FFF2-40B4-BE49-F238E27FC236}">
                  <a16:creationId xmlns:a16="http://schemas.microsoft.com/office/drawing/2014/main" id="{45DB4979-D5F4-4F5D-88FF-ED9D505BEAAD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22E95D72-3C72-4534-9937-92A4C8589CF7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47FE3ACE-EA84-4359-8089-DA7B43E82946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7BBB6E-92CF-448D-B26C-3D6BFCDD9737}"/>
              </a:ext>
            </a:extLst>
          </p:cNvPr>
          <p:cNvGrpSpPr/>
          <p:nvPr/>
        </p:nvGrpSpPr>
        <p:grpSpPr>
          <a:xfrm>
            <a:off x="8691562" y="1240004"/>
            <a:ext cx="2947543" cy="5183232"/>
            <a:chOff x="1722277" y="1197474"/>
            <a:chExt cx="2947543" cy="5183232"/>
          </a:xfrm>
        </p:grpSpPr>
        <p:sp>
          <p:nvSpPr>
            <p:cNvPr id="23" name="正方形/長方形 13">
              <a:extLst>
                <a:ext uri="{FF2B5EF4-FFF2-40B4-BE49-F238E27FC236}">
                  <a16:creationId xmlns:a16="http://schemas.microsoft.com/office/drawing/2014/main" id="{CB728C9B-AC6A-4133-89A7-E6212174B3C4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17">
              <a:extLst>
                <a:ext uri="{FF2B5EF4-FFF2-40B4-BE49-F238E27FC236}">
                  <a16:creationId xmlns:a16="http://schemas.microsoft.com/office/drawing/2014/main" id="{38DB3BD6-6B29-43C4-B17E-6F3FE1C6280F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テキスト ボックス 18">
              <a:extLst>
                <a:ext uri="{FF2B5EF4-FFF2-40B4-BE49-F238E27FC236}">
                  <a16:creationId xmlns:a16="http://schemas.microsoft.com/office/drawing/2014/main" id="{A3B18524-18BE-4204-B330-42EBB5A91340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A495D2C-52B1-4D42-9B03-BE1C1EED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48" y="1352935"/>
            <a:ext cx="2452796" cy="3039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12FBBC-42FC-4068-A220-2180F6BC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61" y="1887514"/>
            <a:ext cx="2771020" cy="1970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906DC2-6D8B-4357-B7E9-FAF753BB3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458" y="2321373"/>
            <a:ext cx="2546010" cy="9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39B961-3A16-4A9E-BCB7-72566C434C2B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1224278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+mj-lt"/>
              </a:rPr>
              <a:t>A</a:t>
            </a:r>
            <a:endParaRPr lang="ko-KR" altLang="en-US" sz="7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5AA9-8100-468D-AA1D-5F712D0B9FC4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6553-9700-4313-B12B-C77DC1D3F416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+mj-lt"/>
              </a:rPr>
              <a:t>C</a:t>
            </a:r>
            <a:endParaRPr lang="ko-KR" altLang="en-US" sz="7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B1E1-3197-48C6-B4B6-768B1186BB82}"/>
              </a:ext>
            </a:extLst>
          </p:cNvPr>
          <p:cNvSpPr txBox="1"/>
          <p:nvPr/>
        </p:nvSpPr>
        <p:spPr>
          <a:xfrm>
            <a:off x="268214" y="3234700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B813-592D-4739-8A34-53BF18CC2413}"/>
              </a:ext>
            </a:extLst>
          </p:cNvPr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F4CAD-DA79-486E-B325-39D78D927F8D}"/>
              </a:ext>
            </a:extLst>
          </p:cNvPr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6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개발배경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96E71-71AC-4CBA-80A8-E290757D0C47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C06082B-1C4A-4077-A7A2-E2FB74022114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34F1109-6087-4644-815B-8784B1E6E75E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0D0F6850-EDF7-4C37-A38C-B5DE8499027E}"/>
              </a:ext>
            </a:extLst>
          </p:cNvPr>
          <p:cNvGraphicFramePr/>
          <p:nvPr/>
        </p:nvGraphicFramePr>
        <p:xfrm>
          <a:off x="6843869" y="1658216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DD1FF51-32F3-4AEB-939D-8FE21A705B25}"/>
              </a:ext>
            </a:extLst>
          </p:cNvPr>
          <p:cNvSpPr txBox="1"/>
          <p:nvPr/>
        </p:nvSpPr>
        <p:spPr>
          <a:xfrm>
            <a:off x="1530534" y="4263402"/>
            <a:ext cx="421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근거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결론 구조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8D5FE-8130-423E-B6AD-2313E9427DDB}"/>
              </a:ext>
            </a:extLst>
          </p:cNvPr>
          <p:cNvSpPr txBox="1"/>
          <p:nvPr/>
        </p:nvSpPr>
        <p:spPr>
          <a:xfrm>
            <a:off x="1548087" y="2020845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인가구와 </a:t>
            </a:r>
            <a:r>
              <a:rPr lang="ko-KR" altLang="en-US" sz="2400" dirty="0" err="1">
                <a:latin typeface="+mj-ea"/>
                <a:ea typeface="+mj-ea"/>
              </a:rPr>
              <a:t>커넥티드카</a:t>
            </a:r>
            <a:endParaRPr lang="ko-KR" altLang="en-US" sz="2400" dirty="0">
              <a:latin typeface="+mj-ea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FA9EF4-EF94-42D5-87A4-D4677B767594}"/>
              </a:ext>
            </a:extLst>
          </p:cNvPr>
          <p:cNvCxnSpPr>
            <a:cxnSpLocks/>
          </p:cNvCxnSpPr>
          <p:nvPr/>
        </p:nvCxnSpPr>
        <p:spPr>
          <a:xfrm>
            <a:off x="1658679" y="179453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5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31597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83360" y="501057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업무분담 및 개발환경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1513659"/>
            <a:ext cx="10533032" cy="1504179"/>
            <a:chOff x="1537048" y="1513659"/>
            <a:chExt cx="10533032" cy="15041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최현식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서버 개발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</a:t>
              </a:r>
              <a:r>
                <a:rPr lang="ko-KR" altLang="en-US" sz="1600" spc="-150" dirty="0"/>
                <a:t> 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</a:t>
              </a:r>
              <a:r>
                <a:rPr lang="ko-KR" altLang="en-US" sz="1600" spc="-150" dirty="0"/>
                <a:t> 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프로그램  아이콘 넣고 </a:t>
              </a:r>
              <a:r>
                <a:rPr lang="ko-KR" altLang="en-US" sz="1600" spc="-150" dirty="0" err="1"/>
                <a:t>설명박자</a:t>
              </a:r>
              <a:r>
                <a:rPr lang="en-US" altLang="ko-KR" sz="1600" spc="-150" dirty="0"/>
                <a:t>. .. </a:t>
              </a:r>
              <a:r>
                <a:rPr lang="ko-KR" altLang="en-US" sz="1600" spc="-150" dirty="0"/>
                <a:t>업무 설명을 이걸로 업무설명을 이걸로 업무설명을 이걸로 업무설명을 이걸로 </a:t>
              </a:r>
              <a:r>
                <a:rPr lang="ko-KR" altLang="en-US" sz="1600" spc="-150" dirty="0" err="1"/>
                <a:t>누가봐도앎</a:t>
              </a:r>
              <a:endParaRPr lang="ko-KR" altLang="en-US" sz="1600" spc="-150" dirty="0"/>
            </a:p>
            <a:p>
              <a:pPr algn="just">
                <a:lnSpc>
                  <a:spcPct val="120000"/>
                </a:lnSpc>
              </a:pPr>
              <a:endParaRPr lang="ko-KR" altLang="en-US" sz="1600" spc="-15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21112" y="3334438"/>
            <a:ext cx="10533032" cy="1511617"/>
            <a:chOff x="1537048" y="1513659"/>
            <a:chExt cx="10533032" cy="15116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1B266-D912-409C-B4C0-85E0FCA9451F}"/>
                </a:ext>
              </a:extLst>
            </p:cNvPr>
            <p:cNvSpPr txBox="1"/>
            <p:nvPr/>
          </p:nvSpPr>
          <p:spPr>
            <a:xfrm>
              <a:off x="1537048" y="1559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박승운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0ED85-D064-4325-8301-EF79D5D5B326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33AA15-CAC6-4C22-BD50-5B90E555734C}"/>
                </a:ext>
              </a:extLst>
            </p:cNvPr>
            <p:cNvSpPr txBox="1"/>
            <p:nvPr/>
          </p:nvSpPr>
          <p:spPr>
            <a:xfrm>
              <a:off x="3076353" y="1513659"/>
              <a:ext cx="4907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+mj-ea"/>
                  <a:ea typeface="+mj-ea"/>
                </a:rPr>
                <a:t>안드로이드 및 </a:t>
              </a:r>
              <a:r>
                <a:rPr lang="ko-KR" altLang="en-US" sz="2400" dirty="0" err="1">
                  <a:latin typeface="+mj-ea"/>
                  <a:ea typeface="+mj-ea"/>
                </a:rPr>
                <a:t>스마트홈</a:t>
              </a:r>
              <a:r>
                <a:rPr lang="ko-KR" altLang="en-US" sz="2400" dirty="0">
                  <a:latin typeface="+mj-ea"/>
                  <a:ea typeface="+mj-ea"/>
                </a:rPr>
                <a:t> 개발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2F2D36-2D05-4B4B-B3F4-587095A97D34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57E59-B594-4359-92E2-B5A7C9B352D8}"/>
              </a:ext>
            </a:extLst>
          </p:cNvPr>
          <p:cNvGrpSpPr/>
          <p:nvPr/>
        </p:nvGrpSpPr>
        <p:grpSpPr>
          <a:xfrm>
            <a:off x="1521112" y="5195857"/>
            <a:ext cx="10533032" cy="1511617"/>
            <a:chOff x="1537048" y="1513659"/>
            <a:chExt cx="10533032" cy="15116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95DEA4-5B90-4295-9E17-99A4C71B88FF}"/>
                </a:ext>
              </a:extLst>
            </p:cNvPr>
            <p:cNvSpPr txBox="1"/>
            <p:nvPr/>
          </p:nvSpPr>
          <p:spPr>
            <a:xfrm>
              <a:off x="1537048" y="15598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이준호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101923-6978-4C36-AB89-B970EF3F165E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2C8523-879F-4932-AFE5-8D2C2580439A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+mj-ea"/>
                  <a:ea typeface="+mj-ea"/>
                </a:rPr>
                <a:t>webOSE</a:t>
              </a:r>
              <a:r>
                <a:rPr lang="en-US" altLang="ko-KR" sz="2400" dirty="0">
                  <a:latin typeface="+mj-ea"/>
                  <a:ea typeface="+mj-ea"/>
                </a:rPr>
                <a:t> APP </a:t>
              </a:r>
              <a:r>
                <a:rPr lang="ko-KR" altLang="en-US" sz="2400" dirty="0">
                  <a:latin typeface="+mj-ea"/>
                  <a:ea typeface="+mj-ea"/>
                </a:rPr>
                <a:t>개발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B2853C-0ADD-4F3E-B386-7336E0FABDBE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pic>
        <p:nvPicPr>
          <p:cNvPr id="3078" name="Picture 6" descr="라즈베리 파이 with 파이썬, 라즈베리 파이#1 : 네이버 블로그">
            <a:extLst>
              <a:ext uri="{FF2B5EF4-FFF2-40B4-BE49-F238E27FC236}">
                <a16:creationId xmlns:a16="http://schemas.microsoft.com/office/drawing/2014/main" id="{A9AD4DEE-0B7C-4E83-A9A1-D160927B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2044906"/>
            <a:ext cx="1134392" cy="10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bbitMQ Logo PNG Transparent &amp;amp; SVG Vector - Freebie Supply">
            <a:extLst>
              <a:ext uri="{FF2B5EF4-FFF2-40B4-BE49-F238E27FC236}">
                <a16:creationId xmlns:a16="http://schemas.microsoft.com/office/drawing/2014/main" id="{D613C3FA-934A-4D00-9B77-0247809F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74" y="2202453"/>
            <a:ext cx="659226" cy="6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buntu 16.04에 opencv 2.4 설치하는 방법 - StudyDev - 개발자의 이런저런 이야기">
            <a:extLst>
              <a:ext uri="{FF2B5EF4-FFF2-40B4-BE49-F238E27FC236}">
                <a16:creationId xmlns:a16="http://schemas.microsoft.com/office/drawing/2014/main" id="{99BE1BA4-F737-4C58-AA16-8A7D9E15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36" y="2024296"/>
            <a:ext cx="1483441" cy="13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596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특장점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기능 및 기술적 차별성</a:t>
            </a:r>
            <a:r>
              <a:rPr lang="en-US" altLang="ko-KR" sz="3600" spc="-300" dirty="0">
                <a:latin typeface="+mn-ea"/>
              </a:rPr>
              <a:t>)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440" y="287801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403" y="407818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464" y="407817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349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617" y="1128403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383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228165" y="16948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편리성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577958" y="48603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신속성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6992993" y="486201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안정성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253654" y="4226283"/>
            <a:ext cx="3079640" cy="1942892"/>
            <a:chOff x="59800" y="4235821"/>
            <a:chExt cx="3079640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A8B215-AB08-4A21-A581-C95A823DD913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2515F6-A88E-4AEE-B4B2-C159346E349A}"/>
                </a:ext>
              </a:extLst>
            </p:cNvPr>
            <p:cNvSpPr txBox="1"/>
            <p:nvPr/>
          </p:nvSpPr>
          <p:spPr>
            <a:xfrm>
              <a:off x="59800" y="4235821"/>
              <a:ext cx="2390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기기제한없는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리스너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961204" y="4192473"/>
            <a:ext cx="2858426" cy="1942892"/>
            <a:chOff x="281014" y="4235821"/>
            <a:chExt cx="2858426" cy="194289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02FC79-0928-4A20-9863-1DF5776B43CD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341479" y="4235821"/>
              <a:ext cx="1827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MQTT 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통신환경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6891434" y="1037301"/>
            <a:ext cx="3220468" cy="1942892"/>
            <a:chOff x="-81028" y="4235821"/>
            <a:chExt cx="3220468" cy="19428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B9321-E9AC-4698-9D6A-1068CE20D6B9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9F7060-C90B-49CE-A044-1EAFF80E3A1A}"/>
                </a:ext>
              </a:extLst>
            </p:cNvPr>
            <p:cNvSpPr txBox="1"/>
            <p:nvPr/>
          </p:nvSpPr>
          <p:spPr>
            <a:xfrm>
              <a:off x="-81028" y="4235821"/>
              <a:ext cx="26720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공통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Style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음성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TTS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EF69FD-81CF-4FBD-815E-FD1225613685}"/>
              </a:ext>
            </a:extLst>
          </p:cNvPr>
          <p:cNvSpPr txBox="1"/>
          <p:nvPr/>
        </p:nvSpPr>
        <p:spPr>
          <a:xfrm>
            <a:off x="4792403" y="6018950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편리성 신속성 안정성</a:t>
            </a:r>
            <a:endParaRPr lang="en-US" altLang="ko-KR" dirty="0"/>
          </a:p>
          <a:p>
            <a:r>
              <a:rPr lang="ko-KR" altLang="en-US" dirty="0"/>
              <a:t>영어로 써도 </a:t>
            </a:r>
            <a:r>
              <a:rPr lang="ko-KR" altLang="en-US" dirty="0" err="1"/>
              <a:t>간지날듯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3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하드웨어 구성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F5595-4295-4C70-BC35-ADC1BAA35AED}"/>
              </a:ext>
            </a:extLst>
          </p:cNvPr>
          <p:cNvGrpSpPr/>
          <p:nvPr/>
        </p:nvGrpSpPr>
        <p:grpSpPr>
          <a:xfrm>
            <a:off x="1199037" y="1240004"/>
            <a:ext cx="2947543" cy="5183232"/>
            <a:chOff x="1722277" y="1197474"/>
            <a:chExt cx="2947543" cy="5183232"/>
          </a:xfrm>
        </p:grpSpPr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991DD2B5-2942-46F6-BE36-9AFEE14BB8CB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17">
              <a:extLst>
                <a:ext uri="{FF2B5EF4-FFF2-40B4-BE49-F238E27FC236}">
                  <a16:creationId xmlns:a16="http://schemas.microsoft.com/office/drawing/2014/main" id="{866BB539-3637-4661-A1DD-909534554DD0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テキスト ボックス 18">
              <a:extLst>
                <a:ext uri="{FF2B5EF4-FFF2-40B4-BE49-F238E27FC236}">
                  <a16:creationId xmlns:a16="http://schemas.microsoft.com/office/drawing/2014/main" id="{66EAA1C2-0A1D-4887-AB0E-05705B207154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00C754-98D6-4401-90D7-9FC1CDE8355E}"/>
              </a:ext>
            </a:extLst>
          </p:cNvPr>
          <p:cNvGrpSpPr/>
          <p:nvPr/>
        </p:nvGrpSpPr>
        <p:grpSpPr>
          <a:xfrm>
            <a:off x="4945300" y="1240004"/>
            <a:ext cx="2947543" cy="5183232"/>
            <a:chOff x="1722277" y="1197474"/>
            <a:chExt cx="2947543" cy="5183232"/>
          </a:xfrm>
        </p:grpSpPr>
        <p:sp>
          <p:nvSpPr>
            <p:cNvPr id="19" name="正方形/長方形 13">
              <a:extLst>
                <a:ext uri="{FF2B5EF4-FFF2-40B4-BE49-F238E27FC236}">
                  <a16:creationId xmlns:a16="http://schemas.microsoft.com/office/drawing/2014/main" id="{45DB4979-D5F4-4F5D-88FF-ED9D505BEAAD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22E95D72-3C72-4534-9937-92A4C8589CF7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47FE3ACE-EA84-4359-8089-DA7B43E82946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7BBB6E-92CF-448D-B26C-3D6BFCDD9737}"/>
              </a:ext>
            </a:extLst>
          </p:cNvPr>
          <p:cNvGrpSpPr/>
          <p:nvPr/>
        </p:nvGrpSpPr>
        <p:grpSpPr>
          <a:xfrm>
            <a:off x="8691562" y="1240004"/>
            <a:ext cx="2947543" cy="5183232"/>
            <a:chOff x="1722277" y="1197474"/>
            <a:chExt cx="2947543" cy="5183232"/>
          </a:xfrm>
        </p:grpSpPr>
        <p:sp>
          <p:nvSpPr>
            <p:cNvPr id="23" name="正方形/長方形 13">
              <a:extLst>
                <a:ext uri="{FF2B5EF4-FFF2-40B4-BE49-F238E27FC236}">
                  <a16:creationId xmlns:a16="http://schemas.microsoft.com/office/drawing/2014/main" id="{CB728C9B-AC6A-4133-89A7-E6212174B3C4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17">
              <a:extLst>
                <a:ext uri="{FF2B5EF4-FFF2-40B4-BE49-F238E27FC236}">
                  <a16:creationId xmlns:a16="http://schemas.microsoft.com/office/drawing/2014/main" id="{38DB3BD6-6B29-43C4-B17E-6F3FE1C6280F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テキスト ボックス 18">
              <a:extLst>
                <a:ext uri="{FF2B5EF4-FFF2-40B4-BE49-F238E27FC236}">
                  <a16:creationId xmlns:a16="http://schemas.microsoft.com/office/drawing/2014/main" id="{A3B18524-18BE-4204-B330-42EBB5A91340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3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902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소프트웨어 구성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간단히</a:t>
            </a:r>
            <a:r>
              <a:rPr lang="en-US" altLang="ko-KR" sz="3600" spc="-300" dirty="0">
                <a:latin typeface="+mn-ea"/>
              </a:rPr>
              <a:t>!_!_!_! </a:t>
            </a:r>
            <a:r>
              <a:rPr lang="ko-KR" altLang="en-US" sz="3600" spc="-300" dirty="0" err="1">
                <a:latin typeface="+mn-ea"/>
              </a:rPr>
              <a:t>어필할것만</a:t>
            </a:r>
            <a:r>
              <a:rPr lang="ko-KR" altLang="en-US" sz="3600" spc="-300" dirty="0">
                <a:latin typeface="+mn-ea"/>
              </a:rPr>
              <a:t> 강조</a:t>
            </a:r>
            <a:r>
              <a:rPr lang="en-US" altLang="ko-KR" sz="3600" spc="-300" dirty="0">
                <a:latin typeface="+mn-ea"/>
              </a:rPr>
              <a:t>!)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F5595-4295-4C70-BC35-ADC1BAA35AED}"/>
              </a:ext>
            </a:extLst>
          </p:cNvPr>
          <p:cNvGrpSpPr/>
          <p:nvPr/>
        </p:nvGrpSpPr>
        <p:grpSpPr>
          <a:xfrm>
            <a:off x="1199037" y="1240004"/>
            <a:ext cx="2947543" cy="5183232"/>
            <a:chOff x="1722277" y="1197474"/>
            <a:chExt cx="2947543" cy="5183232"/>
          </a:xfrm>
        </p:grpSpPr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991DD2B5-2942-46F6-BE36-9AFEE14BB8CB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17">
              <a:extLst>
                <a:ext uri="{FF2B5EF4-FFF2-40B4-BE49-F238E27FC236}">
                  <a16:creationId xmlns:a16="http://schemas.microsoft.com/office/drawing/2014/main" id="{866BB539-3637-4661-A1DD-909534554DD0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テキスト ボックス 18">
              <a:extLst>
                <a:ext uri="{FF2B5EF4-FFF2-40B4-BE49-F238E27FC236}">
                  <a16:creationId xmlns:a16="http://schemas.microsoft.com/office/drawing/2014/main" id="{66EAA1C2-0A1D-4887-AB0E-05705B207154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00C754-98D6-4401-90D7-9FC1CDE8355E}"/>
              </a:ext>
            </a:extLst>
          </p:cNvPr>
          <p:cNvGrpSpPr/>
          <p:nvPr/>
        </p:nvGrpSpPr>
        <p:grpSpPr>
          <a:xfrm>
            <a:off x="4945300" y="1240004"/>
            <a:ext cx="2947543" cy="5183232"/>
            <a:chOff x="1722277" y="1197474"/>
            <a:chExt cx="2947543" cy="5183232"/>
          </a:xfrm>
        </p:grpSpPr>
        <p:sp>
          <p:nvSpPr>
            <p:cNvPr id="19" name="正方形/長方形 13">
              <a:extLst>
                <a:ext uri="{FF2B5EF4-FFF2-40B4-BE49-F238E27FC236}">
                  <a16:creationId xmlns:a16="http://schemas.microsoft.com/office/drawing/2014/main" id="{45DB4979-D5F4-4F5D-88FF-ED9D505BEAAD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22E95D72-3C72-4534-9937-92A4C8589CF7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47FE3ACE-EA84-4359-8089-DA7B43E82946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7BBB6E-92CF-448D-B26C-3D6BFCDD9737}"/>
              </a:ext>
            </a:extLst>
          </p:cNvPr>
          <p:cNvGrpSpPr/>
          <p:nvPr/>
        </p:nvGrpSpPr>
        <p:grpSpPr>
          <a:xfrm>
            <a:off x="8691562" y="1240004"/>
            <a:ext cx="2947543" cy="5183232"/>
            <a:chOff x="1722277" y="1197474"/>
            <a:chExt cx="2947543" cy="5183232"/>
          </a:xfrm>
        </p:grpSpPr>
        <p:sp>
          <p:nvSpPr>
            <p:cNvPr id="23" name="正方形/長方形 13">
              <a:extLst>
                <a:ext uri="{FF2B5EF4-FFF2-40B4-BE49-F238E27FC236}">
                  <a16:creationId xmlns:a16="http://schemas.microsoft.com/office/drawing/2014/main" id="{CB728C9B-AC6A-4133-89A7-E6212174B3C4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17">
              <a:extLst>
                <a:ext uri="{FF2B5EF4-FFF2-40B4-BE49-F238E27FC236}">
                  <a16:creationId xmlns:a16="http://schemas.microsoft.com/office/drawing/2014/main" id="{38DB3BD6-6B29-43C4-B17E-6F3FE1C6280F}"/>
                </a:ext>
              </a:extLst>
            </p:cNvPr>
            <p:cNvSpPr txBox="1"/>
            <p:nvPr/>
          </p:nvSpPr>
          <p:spPr>
            <a:xfrm>
              <a:off x="2129891" y="4682797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소제목을 입력하세요</a:t>
              </a:r>
              <a:endParaRPr kumimoji="1" lang="ja-JP" altLang="en-US" dirty="0">
                <a:latin typeface="나눔스퀘어 Light" panose="020B0600000101010101" pitchFamily="50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テキスト ボックス 18">
              <a:extLst>
                <a:ext uri="{FF2B5EF4-FFF2-40B4-BE49-F238E27FC236}">
                  <a16:creationId xmlns:a16="http://schemas.microsoft.com/office/drawing/2014/main" id="{A3B18524-18BE-4204-B330-42EBB5A91340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Lorem Ipsum is simply dummy text of the printing and typesetting industry. Lorem Ipsum has been the industry's standard dummy text ever since the 1500s.</a:t>
              </a:r>
              <a:endParaRPr kumimoji="1" lang="ja-JP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D37FC52-2342-4C2C-9213-4D963D30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837" y="951857"/>
            <a:ext cx="9431066" cy="5334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0695FF-39A8-4518-B85D-E9AC33C6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55" y="1581638"/>
            <a:ext cx="905001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1307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동작 진행도 </a:t>
            </a:r>
            <a:r>
              <a:rPr lang="en-US" altLang="ko-KR" sz="3600" spc="-300" dirty="0">
                <a:latin typeface="+mn-ea"/>
              </a:rPr>
              <a:t>(</a:t>
            </a:r>
            <a:r>
              <a:rPr lang="ko-KR" altLang="en-US" sz="3600" spc="-300" dirty="0">
                <a:latin typeface="+mn-ea"/>
              </a:rPr>
              <a:t>간단한 하나의 줄기만 표현 상세는 </a:t>
            </a:r>
            <a:r>
              <a:rPr lang="ko-KR" altLang="en-US" sz="3600" spc="-300" dirty="0" err="1">
                <a:latin typeface="+mn-ea"/>
              </a:rPr>
              <a:t>짜피뒤에함</a:t>
            </a:r>
            <a:r>
              <a:rPr lang="en-US" altLang="ko-KR" sz="3600" spc="-300" dirty="0">
                <a:latin typeface="+mn-ea"/>
              </a:rPr>
              <a:t>)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141F67D-CE1B-4F01-8277-5FCF4D662548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9F4C029E-9EFE-472A-A2F7-E6ECFA32B5D6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EFA512E6-73E8-4169-9574-76CA09BF935B}"/>
              </a:ext>
            </a:extLst>
          </p:cNvPr>
          <p:cNvCxnSpPr/>
          <p:nvPr/>
        </p:nvCxnSpPr>
        <p:spPr>
          <a:xfrm flipV="1">
            <a:off x="3373606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599B56D-CCEB-4DB6-B7E0-D893E03E9A4C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4735E0C-A406-4B74-A5D0-82CD22FB4D16}"/>
              </a:ext>
            </a:extLst>
          </p:cNvPr>
          <p:cNvCxnSpPr>
            <a:cxnSpLocks/>
          </p:cNvCxnSpPr>
          <p:nvPr/>
        </p:nvCxnSpPr>
        <p:spPr>
          <a:xfrm flipV="1">
            <a:off x="5426762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299CC1B-8BB5-453B-AF66-958C0CC840D8}"/>
              </a:ext>
            </a:extLst>
          </p:cNvPr>
          <p:cNvSpPr txBox="1"/>
          <p:nvPr/>
        </p:nvSpPr>
        <p:spPr>
          <a:xfrm>
            <a:off x="5515662" y="189271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남북국시대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EE41927-7091-4107-9B37-F126541B3F87}"/>
              </a:ext>
            </a:extLst>
          </p:cNvPr>
          <p:cNvSpPr txBox="1"/>
          <p:nvPr/>
        </p:nvSpPr>
        <p:spPr>
          <a:xfrm>
            <a:off x="4683235" y="379903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삼국 시대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DDE1AE7-B00D-4F2D-AD58-EBC751305D5C}"/>
              </a:ext>
            </a:extLst>
          </p:cNvPr>
          <p:cNvSpPr txBox="1"/>
          <p:nvPr/>
        </p:nvSpPr>
        <p:spPr>
          <a:xfrm>
            <a:off x="3462507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 err="1"/>
              <a:t>원삼국</a:t>
            </a:r>
            <a:r>
              <a:rPr lang="ko-KR" altLang="en-US" sz="2000" dirty="0"/>
              <a:t> 시대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8B5DF3F-8DCA-408B-8F2C-414D4E75BF2D}"/>
              </a:ext>
            </a:extLst>
          </p:cNvPr>
          <p:cNvSpPr txBox="1"/>
          <p:nvPr/>
        </p:nvSpPr>
        <p:spPr>
          <a:xfrm>
            <a:off x="1885751" y="378592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고조선 시대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F04A3D-CFBC-4846-A4BB-1FA6FF6997F8}"/>
              </a:ext>
            </a:extLst>
          </p:cNvPr>
          <p:cNvSpPr txBox="1"/>
          <p:nvPr/>
        </p:nvSpPr>
        <p:spPr>
          <a:xfrm>
            <a:off x="1028700" y="189271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선사 시대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FBABAF3-F241-4F91-920D-B797CE12B461}"/>
              </a:ext>
            </a:extLst>
          </p:cNvPr>
          <p:cNvSpPr txBox="1"/>
          <p:nvPr/>
        </p:nvSpPr>
        <p:spPr>
          <a:xfrm>
            <a:off x="1906357" y="492464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CEDE14D-5635-472A-8C66-810E71348FF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D43955ED-C3AD-4AAB-891B-18625227C05D}"/>
              </a:ext>
            </a:extLst>
          </p:cNvPr>
          <p:cNvCxnSpPr/>
          <p:nvPr/>
        </p:nvCxnSpPr>
        <p:spPr>
          <a:xfrm flipV="1">
            <a:off x="8053234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A5C40A7D-6E20-4341-90E9-4253596979F6}"/>
              </a:ext>
            </a:extLst>
          </p:cNvPr>
          <p:cNvSpPr txBox="1"/>
          <p:nvPr/>
        </p:nvSpPr>
        <p:spPr>
          <a:xfrm>
            <a:off x="8116734" y="189271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조선 시대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FA2813-0899-457B-8951-56A135BBAB8E}"/>
              </a:ext>
            </a:extLst>
          </p:cNvPr>
          <p:cNvSpPr txBox="1"/>
          <p:nvPr/>
        </p:nvSpPr>
        <p:spPr>
          <a:xfrm>
            <a:off x="7407158" y="377356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고려 시대</a:t>
            </a:r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943B086-CE0F-4D20-BE6C-18A8E0035B90}"/>
              </a:ext>
            </a:extLst>
          </p:cNvPr>
          <p:cNvCxnSpPr/>
          <p:nvPr/>
        </p:nvCxnSpPr>
        <p:spPr>
          <a:xfrm>
            <a:off x="914400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6A838DA-F420-45E5-BAC5-6770B69EB10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E269429D-DEDA-4653-81DF-01BD2FCA2319}"/>
              </a:ext>
            </a:extLst>
          </p:cNvPr>
          <p:cNvCxnSpPr/>
          <p:nvPr/>
        </p:nvCxnSpPr>
        <p:spPr>
          <a:xfrm flipV="1">
            <a:off x="100801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AE14358-B1AD-4070-939B-6DF69D6AECC6}"/>
              </a:ext>
            </a:extLst>
          </p:cNvPr>
          <p:cNvSpPr txBox="1"/>
          <p:nvPr/>
        </p:nvSpPr>
        <p:spPr>
          <a:xfrm>
            <a:off x="10143669" y="189271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현대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B32046-11D7-403E-A9AB-3801E2394843}"/>
              </a:ext>
            </a:extLst>
          </p:cNvPr>
          <p:cNvSpPr txBox="1"/>
          <p:nvPr/>
        </p:nvSpPr>
        <p:spPr>
          <a:xfrm>
            <a:off x="9434093" y="376713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/>
              <a:t>식민지 시대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851E899-6D5C-4CD5-B9EA-40197DC10E16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봅니다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D7088DC-C876-42F0-B5B9-56430481C634}"/>
              </a:ext>
            </a:extLst>
          </p:cNvPr>
          <p:cNvGrpSpPr/>
          <p:nvPr/>
        </p:nvGrpSpPr>
        <p:grpSpPr>
          <a:xfrm>
            <a:off x="7381758" y="5260448"/>
            <a:ext cx="2052335" cy="1172395"/>
            <a:chOff x="-1743850" y="4073719"/>
            <a:chExt cx="2052335" cy="1172395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857AD39-8645-49C0-AD53-BD61DBC116D1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22954AD-BAB2-4EAF-B7B1-B483F7564885}"/>
                </a:ext>
              </a:extLst>
            </p:cNvPr>
            <p:cNvSpPr txBox="1"/>
            <p:nvPr/>
          </p:nvSpPr>
          <p:spPr>
            <a:xfrm>
              <a:off x="-1743850" y="4415117"/>
              <a:ext cx="2052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6CC91C26-D358-470E-8C76-94A94E48453C}"/>
              </a:ext>
            </a:extLst>
          </p:cNvPr>
          <p:cNvGrpSpPr/>
          <p:nvPr/>
        </p:nvGrpSpPr>
        <p:grpSpPr>
          <a:xfrm>
            <a:off x="4770583" y="5272045"/>
            <a:ext cx="2593980" cy="1172395"/>
            <a:chOff x="-1743850" y="4073719"/>
            <a:chExt cx="2593980" cy="1172395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450B9F7-3CC1-43DE-A62D-A3EFDBD3D79D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D2BF4CB-FDC8-4929-88C5-7C2DE1614AC6}"/>
                </a:ext>
              </a:extLst>
            </p:cNvPr>
            <p:cNvSpPr txBox="1"/>
            <p:nvPr/>
          </p:nvSpPr>
          <p:spPr>
            <a:xfrm>
              <a:off x="-1743850" y="4415117"/>
              <a:ext cx="2593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이름과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내 하나에 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AAB8DD97-78B4-4131-8793-F7730A47CBD3}"/>
              </a:ext>
            </a:extLst>
          </p:cNvPr>
          <p:cNvGrpSpPr/>
          <p:nvPr/>
        </p:nvGrpSpPr>
        <p:grpSpPr>
          <a:xfrm>
            <a:off x="9451288" y="5233945"/>
            <a:ext cx="2052335" cy="1172395"/>
            <a:chOff x="-1743850" y="4073719"/>
            <a:chExt cx="2052335" cy="1172395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F93664A-8E32-4A7B-8A49-E4EBA193CDFA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C9BF9DB-6139-49D5-BC59-4F3FC63B9D1C}"/>
                </a:ext>
              </a:extLst>
            </p:cNvPr>
            <p:cNvSpPr txBox="1"/>
            <p:nvPr/>
          </p:nvSpPr>
          <p:spPr>
            <a:xfrm>
              <a:off x="-1743850" y="4415117"/>
              <a:ext cx="2052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무성할 언덕 벌레는 둘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이웃 이네들은 벌써 우는 자랑처럼 불러 듯합니다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003D9E9C-7158-4DB3-8EEB-6D15DFBD1A3E}"/>
              </a:ext>
            </a:extLst>
          </p:cNvPr>
          <p:cNvGrpSpPr/>
          <p:nvPr/>
        </p:nvGrpSpPr>
        <p:grpSpPr>
          <a:xfrm>
            <a:off x="1013608" y="2333409"/>
            <a:ext cx="1957150" cy="987729"/>
            <a:chOff x="-1743850" y="4073719"/>
            <a:chExt cx="1957150" cy="987729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A5B0B83-BA72-41CD-A8FC-BA48632913A5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147EF73-9065-448C-B970-C800FAFD0CF4}"/>
                </a:ext>
              </a:extLst>
            </p:cNvPr>
            <p:cNvSpPr txBox="1"/>
            <p:nvPr/>
          </p:nvSpPr>
          <p:spPr>
            <a:xfrm>
              <a:off x="-1743850" y="4415117"/>
              <a:ext cx="1953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프랑시스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가득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이름을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릴케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그러나 까닭이요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CDFB5797-578E-4892-9A0B-5CEB76AF5920}"/>
              </a:ext>
            </a:extLst>
          </p:cNvPr>
          <p:cNvSpPr txBox="1"/>
          <p:nvPr/>
        </p:nvSpPr>
        <p:spPr>
          <a:xfrm>
            <a:off x="3478983" y="2955809"/>
            <a:ext cx="185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2CF64C8-91CC-45C3-AE6C-B5F8420967E1}"/>
              </a:ext>
            </a:extLst>
          </p:cNvPr>
          <p:cNvSpPr txBox="1"/>
          <p:nvPr/>
        </p:nvSpPr>
        <p:spPr>
          <a:xfrm>
            <a:off x="5521922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B672D800-E27E-4BB5-9C3F-62E8E582054B}"/>
              </a:ext>
            </a:extLst>
          </p:cNvPr>
          <p:cNvGrpSpPr/>
          <p:nvPr/>
        </p:nvGrpSpPr>
        <p:grpSpPr>
          <a:xfrm>
            <a:off x="8116734" y="2333409"/>
            <a:ext cx="1875351" cy="987729"/>
            <a:chOff x="-1743850" y="4073719"/>
            <a:chExt cx="1957150" cy="987729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F8DDC60-DAEF-44CA-B5FA-CA82A3D21050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E1D92D7-2F10-497D-A6C0-7F5A73FF9E4B}"/>
                </a:ext>
              </a:extLst>
            </p:cNvPr>
            <p:cNvSpPr txBox="1"/>
            <p:nvPr/>
          </p:nvSpPr>
          <p:spPr>
            <a:xfrm>
              <a:off x="-1743850" y="4415117"/>
              <a:ext cx="1953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프랑시스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가득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이름을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릴케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그러나 까닭이요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BCBA7BB9-6F97-4F78-8785-7531DE17DA0E}"/>
              </a:ext>
            </a:extLst>
          </p:cNvPr>
          <p:cNvGrpSpPr/>
          <p:nvPr/>
        </p:nvGrpSpPr>
        <p:grpSpPr>
          <a:xfrm>
            <a:off x="10175069" y="2333409"/>
            <a:ext cx="1875351" cy="987729"/>
            <a:chOff x="-1743850" y="4073719"/>
            <a:chExt cx="1957150" cy="98772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7D02577-FC1C-4231-B28A-91FC976A9A9B}"/>
                </a:ext>
              </a:extLst>
            </p:cNvPr>
            <p:cNvSpPr txBox="1"/>
            <p:nvPr/>
          </p:nvSpPr>
          <p:spPr>
            <a:xfrm>
              <a:off x="-1726655" y="4073719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56B02E0-215C-49C8-83D9-978299388B6A}"/>
                </a:ext>
              </a:extLst>
            </p:cNvPr>
            <p:cNvSpPr txBox="1"/>
            <p:nvPr/>
          </p:nvSpPr>
          <p:spPr>
            <a:xfrm>
              <a:off x="-1743850" y="4415117"/>
              <a:ext cx="1953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프랑시스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가득 버리었습니다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이름을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릴케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그러나 까닭이요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까닭입니다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F950745B-5785-4312-8FFC-6E2FA3D7FF04}"/>
              </a:ext>
            </a:extLst>
          </p:cNvPr>
          <p:cNvGrpSpPr/>
          <p:nvPr/>
        </p:nvGrpSpPr>
        <p:grpSpPr>
          <a:xfrm>
            <a:off x="1971404" y="4162025"/>
            <a:ext cx="2437016" cy="762615"/>
            <a:chOff x="1971404" y="4162025"/>
            <a:chExt cx="2437016" cy="762615"/>
          </a:xfrm>
          <a:solidFill>
            <a:schemeClr val="bg1">
              <a:lumMod val="95000"/>
            </a:schemeClr>
          </a:solidFill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74B54EC2-F539-41B6-B904-B634BF3E6E99}"/>
                </a:ext>
              </a:extLst>
            </p:cNvPr>
            <p:cNvSpPr/>
            <p:nvPr/>
          </p:nvSpPr>
          <p:spPr>
            <a:xfrm>
              <a:off x="1971404" y="4162025"/>
              <a:ext cx="1172848" cy="76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B1FDE8B-887F-4877-92A1-28E7A6710FDE}"/>
                </a:ext>
              </a:extLst>
            </p:cNvPr>
            <p:cNvSpPr/>
            <p:nvPr/>
          </p:nvSpPr>
          <p:spPr>
            <a:xfrm>
              <a:off x="3235572" y="4162025"/>
              <a:ext cx="1172848" cy="76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CE1E0B-BA8E-4168-8EA7-9F3D78D58917}"/>
              </a:ext>
            </a:extLst>
          </p:cNvPr>
          <p:cNvGrpSpPr/>
          <p:nvPr/>
        </p:nvGrpSpPr>
        <p:grpSpPr>
          <a:xfrm>
            <a:off x="4840345" y="4257474"/>
            <a:ext cx="2437016" cy="962658"/>
            <a:chOff x="1971404" y="4162025"/>
            <a:chExt cx="2437016" cy="762615"/>
          </a:xfrm>
          <a:solidFill>
            <a:schemeClr val="accent3"/>
          </a:solidFill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CC2F833E-19D8-4B1C-B40E-86014B6E433C}"/>
                </a:ext>
              </a:extLst>
            </p:cNvPr>
            <p:cNvSpPr/>
            <p:nvPr/>
          </p:nvSpPr>
          <p:spPr>
            <a:xfrm>
              <a:off x="1971404" y="4162025"/>
              <a:ext cx="1172848" cy="76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7F5D0212-ABC9-4601-88F0-B99D170900F9}"/>
                </a:ext>
              </a:extLst>
            </p:cNvPr>
            <p:cNvSpPr/>
            <p:nvPr/>
          </p:nvSpPr>
          <p:spPr>
            <a:xfrm>
              <a:off x="3235572" y="4162025"/>
              <a:ext cx="1172848" cy="76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EFB9931-2DD0-4CFD-9833-5F1DDBF19A79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DF116452-D2D4-4881-B81A-6533E30D0DB0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3624D42-28D5-4AD4-ABE4-DED4D9BC2D06}"/>
              </a:ext>
            </a:extLst>
          </p:cNvPr>
          <p:cNvSpPr/>
          <p:nvPr/>
        </p:nvSpPr>
        <p:spPr>
          <a:xfrm>
            <a:off x="5589583" y="2292821"/>
            <a:ext cx="1025391" cy="684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7DB0C-3C67-4C22-9508-9634DE2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6613727" y="1368708"/>
            <a:ext cx="5578273" cy="4288858"/>
            <a:chOff x="7283578" y="1932234"/>
            <a:chExt cx="5578273" cy="42888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2037EE-294D-4DE8-A59C-90827572B732}"/>
                </a:ext>
              </a:extLst>
            </p:cNvPr>
            <p:cNvSpPr txBox="1"/>
            <p:nvPr/>
          </p:nvSpPr>
          <p:spPr>
            <a:xfrm>
              <a:off x="7283578" y="3156342"/>
              <a:ext cx="5145881" cy="30647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그리워 멀리 하나에 이름과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무엇인지 별에도 어머니 이름자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슬퍼하는 너무나 위에 된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별에도 이름을 나는 풀이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부끄러운 시와 계절이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나의 묻힌 속의 이웃 하나의 사랑과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위에 강아지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새겨지는 별 불러 어머니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것은 별들을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된 슬퍼하는 못 별 시인의 사랑과 있습니다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멀리 그러나 이런 겨울이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별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라이너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쓸쓸함과 버리었습니다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어머니 한 헤는 내일 계절이 까닭입니다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7283579" y="1932234"/>
              <a:ext cx="4645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상세기능설명 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123123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60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7DB0C-3C67-4C22-9508-9634DE2B7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6932815" cy="68580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7498080" y="1368708"/>
            <a:ext cx="4693920" cy="4288858"/>
            <a:chOff x="7283578" y="1932234"/>
            <a:chExt cx="5578273" cy="42888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2037EE-294D-4DE8-A59C-90827572B732}"/>
                </a:ext>
              </a:extLst>
            </p:cNvPr>
            <p:cNvSpPr txBox="1"/>
            <p:nvPr/>
          </p:nvSpPr>
          <p:spPr>
            <a:xfrm>
              <a:off x="7283578" y="3156342"/>
              <a:ext cx="5145881" cy="30647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그리워 멀리 하나에 이름과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무엇인지 별에도 어머니 이름자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슬퍼하는 너무나 위에 된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별에도 이름을 나는 풀이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부끄러운 시와 계절이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나의 묻힌 속의 이웃 하나의 사랑과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위에 강아지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새겨지는 별 불러 어머니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것은 별들을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된 슬퍼하는 못 별 시인의 사랑과 있습니다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멀리 그러나 이런 겨울이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별 </a:t>
              </a:r>
              <a:r>
                <a:rPr lang="ko-KR" altLang="en-US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라이너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쓸쓸함과 버리었습니다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어머니 한 헤는 내일 계절이 까닭입니다</a:t>
              </a:r>
              <a:r>
                <a:rPr lang="en-US" altLang="ko-KR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7283579" y="1932234"/>
              <a:ext cx="4645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상세기능설명 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123123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3247FE26-64AE-4E65-9F3D-472B23F5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22847"/>
              </p:ext>
            </p:extLst>
          </p:nvPr>
        </p:nvGraphicFramePr>
        <p:xfrm>
          <a:off x="-10219" y="-1"/>
          <a:ext cx="6943033" cy="685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9244440" imgH="9142560" progId="">
                  <p:embed/>
                </p:oleObj>
              </mc:Choice>
              <mc:Fallback>
                <p:oleObj r:id="rId4" imgW="92444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0219" y="-1"/>
                        <a:ext cx="6943033" cy="685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6AC69D9-4D6C-40CF-83FB-5CF8966BB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7" y="1819050"/>
            <a:ext cx="67732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1219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G마켓 산스 TTF Bold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최현식</cp:lastModifiedBy>
  <cp:revision>79</cp:revision>
  <dcterms:created xsi:type="dcterms:W3CDTF">2020-02-09T06:06:54Z</dcterms:created>
  <dcterms:modified xsi:type="dcterms:W3CDTF">2021-10-26T13:00:56Z</dcterms:modified>
</cp:coreProperties>
</file>