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197EF-AF89-482D-B5B0-E063C26A5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7AF9B-63B3-432A-836D-7E8CD989B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17852-95CC-43EF-B800-993FD6914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B3F5-9D86-4B19-9E75-94FCC565ED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A8CB6-0C1F-4027-9D10-0364FA46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DBD07-123D-4AD2-A576-03395BAF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744-86AF-4B92-A303-BEA6D612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19B5E-AA3E-4981-8670-6A84F3CE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FCCF5A-AECC-4AC0-A2B2-9D38717E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720DD-A679-40E9-B2B6-5CA278DF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B3F5-9D86-4B19-9E75-94FCC565ED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EFA4E-BA3C-4E82-8311-828F6D17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1E06B-47A2-4B56-8993-99AF8705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744-86AF-4B92-A303-BEA6D612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4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16BEB2-4405-4281-AC59-3727E0BE0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4619A9-7A2B-45C8-93EC-C98B54E86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350BF-683C-4155-BA96-B4A7FC08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B3F5-9D86-4B19-9E75-94FCC565ED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04144-6328-47EE-807C-94301D25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A9E9C-B796-46E4-99C6-8AE65AF8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744-86AF-4B92-A303-BEA6D612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9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B8A4A-801C-4BF9-953E-8B2BF11D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50A4B-8570-4851-AEAB-A14B08F45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99BC0-488E-4311-A55C-698A08A6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B3F5-9D86-4B19-9E75-94FCC565ED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B1393-7241-4F6E-8256-723DB03B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4AEF7-19D7-48D3-9621-4ABC447D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744-86AF-4B92-A303-BEA6D612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2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BA079-EC9B-4143-9A38-97AF84C7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AFE2D-2738-441D-BE03-DC5A29A99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26CF3-19B9-443E-ADA5-5AAC9AA6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B3F5-9D86-4B19-9E75-94FCC565ED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67D0C-CADA-4A0B-AAEA-A3D1AAC8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B01B00-DC8F-4AF0-B9F4-07EAB004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744-86AF-4B92-A303-BEA6D612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99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93C24-24E5-46B3-8868-99796D0B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BEFDBB-AC3B-4460-A026-6B13019D6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06B782-072D-4026-A0DB-590F1851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C41D2-EF23-4375-A8E0-B208C083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B3F5-9D86-4B19-9E75-94FCC565ED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344E65-BC6B-48A6-8E1B-C2AC0266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9C905-F4DB-4E96-9143-ED7E60D5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744-86AF-4B92-A303-BEA6D612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02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077AF-02AC-46FA-876F-9D05B6F7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1D6DF-FF93-4588-BBDB-1DD127227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C7AD8-20A6-4925-AB8C-586CE0F33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77DE6B-9C29-4F79-94DE-30DE9F665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2D01FC-9E3F-4319-AD11-1BB79665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B8D80-BF57-4E86-9B7E-96EDF7CF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B3F5-9D86-4B19-9E75-94FCC565ED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280AD9-FECF-446C-AC2A-1EFB65F6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B3963A-681E-4941-9CE8-BA6C1920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744-86AF-4B92-A303-BEA6D612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6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D1BAD-2A46-4A6F-B9C2-B68C644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FB6D35-03F6-4086-B45F-A0BE4590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B3F5-9D86-4B19-9E75-94FCC565ED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16434D-4448-4CFE-A33A-39B88004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D5A41-9303-4075-BDD8-60228A67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744-86AF-4B92-A303-BEA6D612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9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D83A07-7C01-4982-9965-B1230F97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B3F5-9D86-4B19-9E75-94FCC565ED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0F409B-2D58-4CD6-B4FA-E0219DE2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DB8241-1887-4F51-96F0-C9BA4730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744-86AF-4B92-A303-BEA6D612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9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B38E3-EEEC-4EB4-B8CB-8D74587C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B12D-2297-4EA0-B7E7-5216FAF53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C14BB1-E653-4B00-AC4A-047779806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BF518-2188-4F69-B5EC-059A4D44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B3F5-9D86-4B19-9E75-94FCC565ED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E5AA0F-B37E-4A5A-BD62-E3899717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70ADB-95D7-41C3-9D02-1472C222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744-86AF-4B92-A303-BEA6D612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C773B-4457-4CA2-8830-3628F770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AEDAAA-7F44-4B3E-BA00-2F8CA7CD8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280E9D-2475-4304-8CC0-510105759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B9B03-5570-4426-89EC-E878858C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4B3F5-9D86-4B19-9E75-94FCC565ED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9D6A2-B892-449F-9A64-5DAD844F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57B1EE-59A1-44D0-B753-05505785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744-86AF-4B92-A303-BEA6D612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7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3B696A-5CB6-495E-AEC4-17808C2C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7FAFF-57DE-4F90-BA52-C41E2DFAF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82E629-6035-4717-B20C-4972E99F4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4B3F5-9D86-4B19-9E75-94FCC565ED0F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EC8BE-CDE7-4131-B325-9E01DE576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7C7-D615-4AA6-A9D6-C0A860AA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3744-86AF-4B92-A303-BEA6D6124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7E13C-FC18-4020-96C7-5E2AE3D5C1AB}"/>
              </a:ext>
            </a:extLst>
          </p:cNvPr>
          <p:cNvSpPr txBox="1"/>
          <p:nvPr/>
        </p:nvSpPr>
        <p:spPr>
          <a:xfrm>
            <a:off x="75501" y="92279"/>
            <a:ext cx="466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Hardware – Control</a:t>
            </a:r>
            <a:r>
              <a:rPr lang="ko-KR" altLang="en-US" b="1" dirty="0"/>
              <a:t> </a:t>
            </a:r>
            <a:r>
              <a:rPr lang="en-US" altLang="ko-KR" b="1" dirty="0"/>
              <a:t>Board</a:t>
            </a:r>
            <a:r>
              <a:rPr lang="ko-KR" altLang="en-US" b="1" dirty="0"/>
              <a:t> 회로도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56F40D-65EB-48E8-8074-7084A663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1" y="631765"/>
            <a:ext cx="7526116" cy="5307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8D6F4A-FD60-422D-84A5-705905B6769D}"/>
              </a:ext>
            </a:extLst>
          </p:cNvPr>
          <p:cNvSpPr txBox="1"/>
          <p:nvPr/>
        </p:nvSpPr>
        <p:spPr>
          <a:xfrm>
            <a:off x="7885650" y="92279"/>
            <a:ext cx="4089659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0. MCU</a:t>
            </a:r>
            <a:r>
              <a:rPr lang="ko-KR" altLang="en-US" sz="1500" b="1" dirty="0"/>
              <a:t>는 </a:t>
            </a:r>
            <a:r>
              <a:rPr lang="en-US" altLang="ko-KR" sz="1500" b="1" dirty="0"/>
              <a:t>WIFI </a:t>
            </a:r>
            <a:r>
              <a:rPr lang="ko-KR" altLang="en-US" sz="1500" b="1" dirty="0"/>
              <a:t>통신이 가능한 </a:t>
            </a:r>
            <a:r>
              <a:rPr lang="en-US" altLang="ko-KR" sz="1500" b="1" dirty="0"/>
              <a:t>ESP32</a:t>
            </a:r>
            <a:r>
              <a:rPr lang="ko-KR" altLang="en-US" sz="1500" b="1" dirty="0"/>
              <a:t>로 선정</a:t>
            </a:r>
            <a:endParaRPr lang="en-US" altLang="ko-KR" sz="1500" b="1" dirty="0"/>
          </a:p>
          <a:p>
            <a:r>
              <a:rPr lang="en-US" altLang="ko-KR" sz="1600" b="1" dirty="0"/>
              <a:t>1. </a:t>
            </a:r>
            <a:r>
              <a:rPr lang="ko-KR" altLang="en-US" sz="1600" b="1" dirty="0" err="1"/>
              <a:t>전원부</a:t>
            </a:r>
            <a:r>
              <a:rPr lang="ko-KR" altLang="en-US" sz="1600" b="1" dirty="0"/>
              <a:t> 설계 </a:t>
            </a:r>
            <a:r>
              <a:rPr lang="en-US" altLang="ko-KR" sz="1600" b="1" dirty="0"/>
              <a:t>(12V -&gt; 5V -&gt; 3.3V)</a:t>
            </a:r>
          </a:p>
          <a:p>
            <a:r>
              <a:rPr lang="en-US" altLang="ko-KR" sz="1600" b="1" dirty="0"/>
              <a:t>2. </a:t>
            </a:r>
            <a:r>
              <a:rPr lang="ko-KR" altLang="en-US" sz="1600" b="1" dirty="0"/>
              <a:t>에어컨 제어 </a:t>
            </a:r>
            <a:r>
              <a:rPr lang="en-US" altLang="ko-KR" sz="1600" b="1" dirty="0"/>
              <a:t>(Cooling PAN)</a:t>
            </a:r>
          </a:p>
          <a:p>
            <a:r>
              <a:rPr lang="en-US" altLang="ko-KR" sz="1400" dirty="0"/>
              <a:t> - PWM </a:t>
            </a:r>
            <a:r>
              <a:rPr lang="ko-KR" altLang="en-US" sz="1400" dirty="0"/>
              <a:t>제어</a:t>
            </a:r>
            <a:r>
              <a:rPr lang="en-US" altLang="ko-KR" sz="1400" dirty="0"/>
              <a:t>, </a:t>
            </a:r>
            <a:r>
              <a:rPr lang="ko-KR" altLang="en-US" sz="1400" dirty="0"/>
              <a:t>강도 조절 가능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가변저항으로 외부에서 제어 가능</a:t>
            </a:r>
            <a:endParaRPr lang="en-US" altLang="ko-KR" sz="1400" dirty="0"/>
          </a:p>
          <a:p>
            <a:r>
              <a:rPr lang="en-US" altLang="ko-KR" sz="1600" b="1" dirty="0"/>
              <a:t>3. </a:t>
            </a:r>
            <a:r>
              <a:rPr lang="ko-KR" altLang="en-US" sz="1600" b="1" dirty="0"/>
              <a:t>전등 제어 </a:t>
            </a:r>
            <a:r>
              <a:rPr lang="en-US" altLang="ko-KR" sz="1600" b="1" dirty="0"/>
              <a:t>(LED Strip Bar)</a:t>
            </a:r>
          </a:p>
          <a:p>
            <a:r>
              <a:rPr lang="en-US" altLang="ko-KR" sz="1600" b="1" dirty="0"/>
              <a:t> </a:t>
            </a:r>
            <a:r>
              <a:rPr lang="en-US" altLang="ko-KR" sz="1400" dirty="0"/>
              <a:t>- PWM </a:t>
            </a:r>
            <a:r>
              <a:rPr lang="ko-KR" altLang="en-US" sz="1400" dirty="0"/>
              <a:t>신호를 다음 </a:t>
            </a:r>
            <a:r>
              <a:rPr lang="en-US" altLang="ko-KR" sz="1400" dirty="0"/>
              <a:t>LED</a:t>
            </a:r>
            <a:r>
              <a:rPr lang="ko-KR" altLang="en-US" sz="1400" dirty="0"/>
              <a:t>로 넘겨주는 방식</a:t>
            </a:r>
            <a:endParaRPr lang="en-US" altLang="ko-KR" sz="1400" dirty="0"/>
          </a:p>
          <a:p>
            <a:r>
              <a:rPr lang="en-US" altLang="ko-KR" sz="1400" b="1" dirty="0"/>
              <a:t> - </a:t>
            </a:r>
            <a:r>
              <a:rPr lang="ko-KR" altLang="en-US" sz="1400" dirty="0"/>
              <a:t>밝기 조절과 슬립 모드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무드등</a:t>
            </a:r>
            <a:r>
              <a:rPr lang="ko-KR" altLang="en-US" sz="1400" dirty="0"/>
              <a:t> 모드 등의 여러 모드 설정이 가능함</a:t>
            </a:r>
            <a:r>
              <a:rPr lang="en-US" altLang="ko-KR" sz="1400" dirty="0"/>
              <a:t>.</a:t>
            </a:r>
          </a:p>
          <a:p>
            <a:r>
              <a:rPr lang="en-US" altLang="ko-KR" sz="1600" b="1" dirty="0"/>
              <a:t>4. </a:t>
            </a:r>
            <a:r>
              <a:rPr lang="ko-KR" altLang="en-US" sz="1600" b="1" dirty="0"/>
              <a:t>가스 밸브 </a:t>
            </a:r>
            <a:r>
              <a:rPr lang="en-US" altLang="ko-KR" sz="1600" b="1" dirty="0"/>
              <a:t>(LED, Switch</a:t>
            </a:r>
            <a:r>
              <a:rPr lang="ko-KR" altLang="en-US" sz="1600" b="1" dirty="0"/>
              <a:t>로 구성</a:t>
            </a:r>
            <a:r>
              <a:rPr lang="en-US" altLang="ko-KR" sz="1600" b="1" dirty="0"/>
              <a:t>)</a:t>
            </a:r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바깥 </a:t>
            </a:r>
            <a:r>
              <a:rPr lang="en-US" altLang="ko-KR" sz="1400" dirty="0"/>
              <a:t>Switch</a:t>
            </a:r>
            <a:r>
              <a:rPr lang="ko-KR" altLang="en-US" sz="1400" dirty="0"/>
              <a:t>를 누르면 가스밸브 </a:t>
            </a:r>
            <a:r>
              <a:rPr lang="en-US" altLang="ko-KR" sz="1400" dirty="0"/>
              <a:t>(LED)</a:t>
            </a:r>
            <a:r>
              <a:rPr lang="ko-KR" altLang="en-US" sz="1400" dirty="0"/>
              <a:t>가 </a:t>
            </a:r>
            <a:endParaRPr lang="en-US" altLang="ko-KR" sz="1400" dirty="0"/>
          </a:p>
          <a:p>
            <a:r>
              <a:rPr lang="en-US" altLang="ko-KR" sz="1400" dirty="0"/>
              <a:t> ON/OFF</a:t>
            </a:r>
          </a:p>
          <a:p>
            <a:r>
              <a:rPr lang="en-US" altLang="ko-KR" sz="1600" b="1" dirty="0"/>
              <a:t>5. </a:t>
            </a:r>
            <a:r>
              <a:rPr lang="ko-KR" altLang="en-US" sz="1600" b="1" dirty="0"/>
              <a:t>창문 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서보모터</a:t>
            </a:r>
            <a:r>
              <a:rPr lang="en-US" altLang="ko-KR" sz="1600" b="1" dirty="0"/>
              <a:t>)</a:t>
            </a:r>
          </a:p>
          <a:p>
            <a:r>
              <a:rPr lang="en-US" altLang="ko-KR" sz="1400" dirty="0"/>
              <a:t> - PWM</a:t>
            </a:r>
            <a:r>
              <a:rPr lang="ko-KR" altLang="en-US" sz="1400" dirty="0"/>
              <a:t>을 통해 제어</a:t>
            </a:r>
            <a:endParaRPr lang="en-US" altLang="ko-KR" sz="1400" dirty="0"/>
          </a:p>
          <a:p>
            <a:r>
              <a:rPr lang="en-US" altLang="ko-KR" sz="1400" dirty="0"/>
              <a:t> - </a:t>
            </a:r>
            <a:r>
              <a:rPr lang="ko-KR" altLang="en-US" sz="1400" dirty="0"/>
              <a:t>각도를 알 수 없으므로 자석감지센서로 자석이 감지되면 </a:t>
            </a:r>
            <a:r>
              <a:rPr lang="ko-KR" altLang="en-US" sz="1400" dirty="0" err="1"/>
              <a:t>닫힌상태</a:t>
            </a:r>
            <a:r>
              <a:rPr lang="en-US" altLang="ko-KR" sz="1400" dirty="0"/>
              <a:t>, </a:t>
            </a:r>
            <a:r>
              <a:rPr lang="ko-KR" altLang="en-US" sz="1400" dirty="0"/>
              <a:t>미감지시 </a:t>
            </a:r>
            <a:r>
              <a:rPr lang="ko-KR" altLang="en-US" sz="1400" dirty="0" err="1"/>
              <a:t>열린상태로</a:t>
            </a:r>
            <a:r>
              <a:rPr lang="ko-KR" altLang="en-US" sz="1400" dirty="0"/>
              <a:t> 인식하여 </a:t>
            </a:r>
            <a:r>
              <a:rPr lang="ko-KR" altLang="en-US" sz="1400" dirty="0" err="1"/>
              <a:t>서보모터를</a:t>
            </a:r>
            <a:r>
              <a:rPr lang="ko-KR" altLang="en-US" sz="1400" dirty="0"/>
              <a:t> 제어함</a:t>
            </a:r>
            <a:r>
              <a:rPr lang="en-US" altLang="ko-KR" sz="1400" dirty="0"/>
              <a:t>.</a:t>
            </a:r>
          </a:p>
          <a:p>
            <a:r>
              <a:rPr lang="en-US" altLang="ko-KR" sz="1600" b="1" dirty="0"/>
              <a:t>6. </a:t>
            </a:r>
            <a:r>
              <a:rPr lang="ko-KR" altLang="en-US" sz="1600" b="1" dirty="0" err="1"/>
              <a:t>온습도센서</a:t>
            </a:r>
            <a:endParaRPr lang="en-US" altLang="ko-KR" sz="1600" b="1" dirty="0"/>
          </a:p>
          <a:p>
            <a:r>
              <a:rPr lang="en-US" altLang="ko-KR" sz="1400" b="1" dirty="0"/>
              <a:t> - </a:t>
            </a:r>
            <a:r>
              <a:rPr lang="ko-KR" altLang="en-US" sz="1400" dirty="0"/>
              <a:t>주기적으로 집의 온습도를 체크하여 </a:t>
            </a:r>
            <a:r>
              <a:rPr lang="ko-KR" altLang="en-US" sz="1400" dirty="0" err="1"/>
              <a:t>파이어베이스에</a:t>
            </a:r>
            <a:r>
              <a:rPr lang="ko-KR" altLang="en-US" sz="1400" dirty="0"/>
              <a:t> 업로드</a:t>
            </a:r>
            <a:endParaRPr lang="en-US" altLang="ko-KR" sz="1400" dirty="0"/>
          </a:p>
          <a:p>
            <a:r>
              <a:rPr lang="en-US" altLang="ko-KR" sz="1600" b="1" dirty="0"/>
              <a:t>7. </a:t>
            </a:r>
            <a:r>
              <a:rPr lang="ko-KR" altLang="en-US" sz="1600" b="1" dirty="0"/>
              <a:t>빗물감지센서</a:t>
            </a:r>
            <a:endParaRPr lang="en-US" altLang="ko-KR" sz="1600" b="1" dirty="0"/>
          </a:p>
          <a:p>
            <a:r>
              <a:rPr lang="en-US" altLang="ko-KR" sz="1400" b="1" dirty="0"/>
              <a:t> - </a:t>
            </a:r>
            <a:r>
              <a:rPr lang="ko-KR" altLang="en-US" sz="1400" dirty="0"/>
              <a:t>센서에서 일정 이상의 </a:t>
            </a:r>
            <a:r>
              <a:rPr lang="en-US" altLang="ko-KR" sz="1400" dirty="0"/>
              <a:t>ADC</a:t>
            </a:r>
            <a:r>
              <a:rPr lang="ko-KR" altLang="en-US" sz="1400" dirty="0"/>
              <a:t>가 감지되면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비가 온다고 감지하여 창문을 닫도록 함</a:t>
            </a:r>
            <a:r>
              <a:rPr lang="en-US" altLang="ko-KR" sz="1400" dirty="0"/>
              <a:t>.</a:t>
            </a:r>
          </a:p>
          <a:p>
            <a:r>
              <a:rPr lang="en-US" altLang="ko-KR" sz="1600" b="1" dirty="0"/>
              <a:t>8. RTC IC 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시간 별 스케줄 관리를 위해 실장</a:t>
            </a:r>
            <a:endParaRPr lang="en-US" altLang="ko-KR" sz="1400" dirty="0"/>
          </a:p>
          <a:p>
            <a:r>
              <a:rPr lang="en-US" altLang="ko-KR" sz="1600" b="1" dirty="0"/>
              <a:t>9. LCD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현재 가전 상태와 센서 값을 </a:t>
            </a:r>
            <a:r>
              <a:rPr lang="en-US" altLang="ko-KR" sz="1400" dirty="0"/>
              <a:t>Display</a:t>
            </a:r>
          </a:p>
          <a:p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2820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C292F08-3541-4BCF-9286-0A977782C484}"/>
              </a:ext>
            </a:extLst>
          </p:cNvPr>
          <p:cNvSpPr txBox="1"/>
          <p:nvPr/>
        </p:nvSpPr>
        <p:spPr>
          <a:xfrm>
            <a:off x="75501" y="92279"/>
            <a:ext cx="333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Android App – </a:t>
            </a:r>
            <a:r>
              <a:rPr lang="ko-KR" altLang="en-US" b="1" dirty="0"/>
              <a:t>구현 예정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B3B69-6F04-4B2E-AC3D-E27F78EA6742}"/>
              </a:ext>
            </a:extLst>
          </p:cNvPr>
          <p:cNvSpPr txBox="1"/>
          <p:nvPr/>
        </p:nvSpPr>
        <p:spPr>
          <a:xfrm>
            <a:off x="-255058" y="10472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BEB2C3-764C-4764-8999-7C3A442B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3" y="999786"/>
            <a:ext cx="2381582" cy="4858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CA915-A0EB-42BC-A129-2C5B5AB6E927}"/>
              </a:ext>
            </a:extLst>
          </p:cNvPr>
          <p:cNvSpPr txBox="1"/>
          <p:nvPr/>
        </p:nvSpPr>
        <p:spPr>
          <a:xfrm>
            <a:off x="3407311" y="1158945"/>
            <a:ext cx="84276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6.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실행 완료 알림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스마트홈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보드에서 명령을 정상적으로 수신하여 동작을 수행하면 알림을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MQTT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로 송신한다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안드로이드 앱은 해당 데이터를 수신하여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알림창에서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보여준다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248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C292F08-3541-4BCF-9286-0A977782C484}"/>
              </a:ext>
            </a:extLst>
          </p:cNvPr>
          <p:cNvSpPr txBox="1"/>
          <p:nvPr/>
        </p:nvSpPr>
        <p:spPr>
          <a:xfrm>
            <a:off x="75501" y="92279"/>
            <a:ext cx="333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Android App – </a:t>
            </a:r>
            <a:r>
              <a:rPr lang="ko-KR" altLang="en-US" b="1" dirty="0"/>
              <a:t>구현 예정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B3B69-6F04-4B2E-AC3D-E27F78EA6742}"/>
              </a:ext>
            </a:extLst>
          </p:cNvPr>
          <p:cNvSpPr txBox="1"/>
          <p:nvPr/>
        </p:nvSpPr>
        <p:spPr>
          <a:xfrm>
            <a:off x="-255058" y="10472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BEB2C3-764C-4764-8999-7C3A442B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53" y="999786"/>
            <a:ext cx="2381582" cy="48584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6CA915-A0EB-42BC-A129-2C5B5AB6E927}"/>
              </a:ext>
            </a:extLst>
          </p:cNvPr>
          <p:cNvSpPr txBox="1"/>
          <p:nvPr/>
        </p:nvSpPr>
        <p:spPr>
          <a:xfrm>
            <a:off x="3407311" y="1158945"/>
            <a:ext cx="84276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6.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실행 완료 알림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스마트홈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보드에서 명령을 정상적으로 수신하여 동작을 수행하면 알림을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MQTT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로 송신한다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안드로이드 앱은 해당 데이터를 수신하여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알림창에서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보여준다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56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C292F08-3541-4BCF-9286-0A977782C484}"/>
              </a:ext>
            </a:extLst>
          </p:cNvPr>
          <p:cNvSpPr txBox="1"/>
          <p:nvPr/>
        </p:nvSpPr>
        <p:spPr>
          <a:xfrm>
            <a:off x="75501" y="92279"/>
            <a:ext cx="285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Android App – </a:t>
            </a:r>
            <a:r>
              <a:rPr lang="ko-KR" altLang="en-US" b="1" dirty="0"/>
              <a:t>진행률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B3B69-6F04-4B2E-AC3D-E27F78EA6742}"/>
              </a:ext>
            </a:extLst>
          </p:cNvPr>
          <p:cNvSpPr txBox="1"/>
          <p:nvPr/>
        </p:nvSpPr>
        <p:spPr>
          <a:xfrm>
            <a:off x="-255058" y="10472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092D0-47AA-4540-B35F-B0256372ED2B}"/>
              </a:ext>
            </a:extLst>
          </p:cNvPr>
          <p:cNvSpPr txBox="1"/>
          <p:nvPr/>
        </p:nvSpPr>
        <p:spPr>
          <a:xfrm>
            <a:off x="193516" y="664420"/>
            <a:ext cx="64488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☒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Firebase Authentication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기능을 활용한 로그인 기능 구현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☒ 회원가입 기능 구현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☒ 로그인 후 서버와 통신하여 사용자의 이름 수신하기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☒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데이터 수신하기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날씨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가전상태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온습도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☒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리스너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구현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☒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MQTT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Publish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로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스마트홈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가전 제어 구현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☐ 자세한 개별제어 메뉴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☐ 모드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스케줄 메뉴 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☐ 동작 완료 명령 수신 및 디스플레이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진행률 </a:t>
            </a:r>
            <a:r>
              <a:rPr lang="en-US" altLang="ko-KR" b="1" dirty="0">
                <a:solidFill>
                  <a:srgbClr val="222222"/>
                </a:solidFill>
                <a:latin typeface="Arial" panose="020B0604020202020204" pitchFamily="34" charset="0"/>
              </a:rPr>
              <a:t>: 70% </a:t>
            </a:r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완료</a:t>
            </a:r>
            <a:endParaRPr lang="en-US" altLang="ko-KR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52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C292F08-3541-4BCF-9286-0A977782C484}"/>
              </a:ext>
            </a:extLst>
          </p:cNvPr>
          <p:cNvSpPr txBox="1"/>
          <p:nvPr/>
        </p:nvSpPr>
        <p:spPr>
          <a:xfrm>
            <a:off x="75501" y="92279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음성인식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B3B69-6F04-4B2E-AC3D-E27F78EA6742}"/>
              </a:ext>
            </a:extLst>
          </p:cNvPr>
          <p:cNvSpPr txBox="1"/>
          <p:nvPr/>
        </p:nvSpPr>
        <p:spPr>
          <a:xfrm>
            <a:off x="-255058" y="10472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952DC-CF91-443F-9EF9-0C88A8E26884}"/>
              </a:ext>
            </a:extLst>
          </p:cNvPr>
          <p:cNvSpPr txBox="1"/>
          <p:nvPr/>
        </p:nvSpPr>
        <p:spPr>
          <a:xfrm>
            <a:off x="193516" y="664420"/>
            <a:ext cx="78376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ThinQ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API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를 이용하여 구현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– Stream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형태로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mp3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 재생되지 않아 실패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Google Assistant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를 사용하여 구현완료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–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간단한 문답 가능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현재 키워드를 이용하여 가전제어 구현 중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개별 가전 제어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모드 제어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-&gt;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스케줄 제어로 구현 예정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진행률 </a:t>
            </a:r>
            <a:r>
              <a:rPr lang="en-US" altLang="ko-KR" b="1" dirty="0">
                <a:solidFill>
                  <a:srgbClr val="222222"/>
                </a:solidFill>
                <a:latin typeface="Arial" panose="020B0604020202020204" pitchFamily="34" charset="0"/>
              </a:rPr>
              <a:t>: 30% </a:t>
            </a:r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완료</a:t>
            </a:r>
            <a:endParaRPr lang="en-US" altLang="ko-KR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52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7E13C-FC18-4020-96C7-5E2AE3D5C1AB}"/>
              </a:ext>
            </a:extLst>
          </p:cNvPr>
          <p:cNvSpPr txBox="1"/>
          <p:nvPr/>
        </p:nvSpPr>
        <p:spPr>
          <a:xfrm>
            <a:off x="75501" y="92279"/>
            <a:ext cx="441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Hardware – Control</a:t>
            </a:r>
            <a:r>
              <a:rPr lang="ko-KR" altLang="en-US" b="1" dirty="0"/>
              <a:t> </a:t>
            </a:r>
            <a:r>
              <a:rPr lang="en-US" altLang="ko-KR" b="1" dirty="0"/>
              <a:t>Board</a:t>
            </a:r>
            <a:r>
              <a:rPr lang="ko-KR" altLang="en-US" b="1" dirty="0"/>
              <a:t> </a:t>
            </a:r>
            <a:r>
              <a:rPr lang="en-US" altLang="ko-KR" b="1" dirty="0"/>
              <a:t>PCB </a:t>
            </a:r>
            <a:r>
              <a:rPr lang="ko-KR" altLang="en-US" b="1" dirty="0"/>
              <a:t>설계</a:t>
            </a:r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118C4DDE-1DED-4193-B3B4-0ED0DAD2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" y="760190"/>
            <a:ext cx="5537900" cy="5021179"/>
          </a:xfrm>
          <a:prstGeom prst="rect">
            <a:avLst/>
          </a:prstGeom>
        </p:spPr>
      </p:pic>
      <p:pic>
        <p:nvPicPr>
          <p:cNvPr id="7" name="그림 6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2C59BB7A-9485-45E4-BEA9-F36EEE162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42949" y="146334"/>
            <a:ext cx="4988522" cy="62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8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B7E13C-FC18-4020-96C7-5E2AE3D5C1AB}"/>
              </a:ext>
            </a:extLst>
          </p:cNvPr>
          <p:cNvSpPr txBox="1"/>
          <p:nvPr/>
        </p:nvSpPr>
        <p:spPr>
          <a:xfrm>
            <a:off x="75501" y="92279"/>
            <a:ext cx="412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Hardware – Control</a:t>
            </a:r>
            <a:r>
              <a:rPr lang="ko-KR" altLang="en-US" b="1" dirty="0"/>
              <a:t> </a:t>
            </a:r>
            <a:r>
              <a:rPr lang="en-US" altLang="ko-KR" b="1" dirty="0"/>
              <a:t>Board</a:t>
            </a:r>
            <a:r>
              <a:rPr lang="ko-KR" altLang="en-US" b="1" dirty="0"/>
              <a:t> 구성도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863BFD-A1C2-463B-BAE7-7A7DCBE22A57}"/>
              </a:ext>
            </a:extLst>
          </p:cNvPr>
          <p:cNvSpPr/>
          <p:nvPr/>
        </p:nvSpPr>
        <p:spPr>
          <a:xfrm>
            <a:off x="4813450" y="2753686"/>
            <a:ext cx="2099078" cy="1350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ESP32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D716DB7-8F8B-4F69-B02D-D378F054405D}"/>
              </a:ext>
            </a:extLst>
          </p:cNvPr>
          <p:cNvCxnSpPr>
            <a:cxnSpLocks/>
          </p:cNvCxnSpPr>
          <p:nvPr/>
        </p:nvCxnSpPr>
        <p:spPr>
          <a:xfrm>
            <a:off x="3942827" y="1946246"/>
            <a:ext cx="796953" cy="729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D2DD2951-179D-4504-A8EF-73BF71EFEC08}"/>
              </a:ext>
            </a:extLst>
          </p:cNvPr>
          <p:cNvSpPr/>
          <p:nvPr/>
        </p:nvSpPr>
        <p:spPr>
          <a:xfrm>
            <a:off x="2697061" y="1218637"/>
            <a:ext cx="1795244" cy="662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MQTT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A88FA1-0D5F-4B9B-B664-BA4436BEC357}"/>
              </a:ext>
            </a:extLst>
          </p:cNvPr>
          <p:cNvSpPr txBox="1"/>
          <p:nvPr/>
        </p:nvSpPr>
        <p:spPr>
          <a:xfrm>
            <a:off x="4492305" y="2018888"/>
            <a:ext cx="111601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큐에 메시지 있으면 </a:t>
            </a:r>
            <a:endParaRPr lang="en-US" altLang="ko-KR" sz="800" dirty="0"/>
          </a:p>
          <a:p>
            <a:r>
              <a:rPr lang="ko-KR" altLang="en-US" sz="800" dirty="0" err="1"/>
              <a:t>수신콜백</a:t>
            </a:r>
            <a:r>
              <a:rPr lang="ko-KR" altLang="en-US" sz="800" dirty="0"/>
              <a:t> 실행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C5A90B1-A807-4ACF-853A-1FEF25F2FBE1}"/>
              </a:ext>
            </a:extLst>
          </p:cNvPr>
          <p:cNvSpPr/>
          <p:nvPr/>
        </p:nvSpPr>
        <p:spPr>
          <a:xfrm>
            <a:off x="1218235" y="3097635"/>
            <a:ext cx="1795244" cy="6627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Firebase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036B5CF-F337-40DC-AB90-52990D18B48A}"/>
              </a:ext>
            </a:extLst>
          </p:cNvPr>
          <p:cNvCxnSpPr/>
          <p:nvPr/>
        </p:nvCxnSpPr>
        <p:spPr>
          <a:xfrm flipH="1">
            <a:off x="3087149" y="3429000"/>
            <a:ext cx="1652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5FBE45C-0D82-4CB1-8822-626A0B1DF70E}"/>
              </a:ext>
            </a:extLst>
          </p:cNvPr>
          <p:cNvSpPr txBox="1"/>
          <p:nvPr/>
        </p:nvSpPr>
        <p:spPr>
          <a:xfrm>
            <a:off x="3362672" y="2995470"/>
            <a:ext cx="130676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타이머로 </a:t>
            </a:r>
            <a:r>
              <a:rPr lang="en-US" altLang="ko-KR" sz="800" dirty="0"/>
              <a:t>1</a:t>
            </a:r>
            <a:r>
              <a:rPr lang="ko-KR" altLang="en-US" sz="800" dirty="0"/>
              <a:t>분마다</a:t>
            </a:r>
            <a:endParaRPr lang="en-US" altLang="ko-KR" sz="800" dirty="0"/>
          </a:p>
          <a:p>
            <a:r>
              <a:rPr lang="ko-KR" altLang="en-US" sz="800" dirty="0"/>
              <a:t>가전상태</a:t>
            </a:r>
            <a:r>
              <a:rPr lang="en-US" altLang="ko-KR" sz="800" dirty="0"/>
              <a:t>, </a:t>
            </a:r>
            <a:r>
              <a:rPr lang="ko-KR" altLang="en-US" sz="800" dirty="0" err="1"/>
              <a:t>온습도</a:t>
            </a:r>
            <a:r>
              <a:rPr lang="ko-KR" altLang="en-US" sz="800" dirty="0"/>
              <a:t> 업로드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2478D12-893B-4ED6-8000-C479FB684D38}"/>
              </a:ext>
            </a:extLst>
          </p:cNvPr>
          <p:cNvCxnSpPr/>
          <p:nvPr/>
        </p:nvCxnSpPr>
        <p:spPr>
          <a:xfrm>
            <a:off x="5836906" y="4171426"/>
            <a:ext cx="0" cy="11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0DED69E-9E41-406E-8437-B544861E759D}"/>
              </a:ext>
            </a:extLst>
          </p:cNvPr>
          <p:cNvSpPr/>
          <p:nvPr/>
        </p:nvSpPr>
        <p:spPr>
          <a:xfrm>
            <a:off x="4625872" y="5471721"/>
            <a:ext cx="2474234" cy="10570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가전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9F4A67-8A54-4BE6-8DBB-67A2AB9429C2}"/>
              </a:ext>
            </a:extLst>
          </p:cNvPr>
          <p:cNvSpPr txBox="1"/>
          <p:nvPr/>
        </p:nvSpPr>
        <p:spPr>
          <a:xfrm>
            <a:off x="5975706" y="4534265"/>
            <a:ext cx="25955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외부 버튼 혹은 </a:t>
            </a:r>
            <a:r>
              <a:rPr lang="en-US" altLang="ko-KR" sz="800" dirty="0"/>
              <a:t>MQTT </a:t>
            </a:r>
            <a:r>
              <a:rPr lang="ko-KR" altLang="en-US" sz="800" dirty="0"/>
              <a:t>메시지 </a:t>
            </a:r>
            <a:r>
              <a:rPr lang="ko-KR" altLang="en-US" sz="800" dirty="0" err="1"/>
              <a:t>수신시</a:t>
            </a:r>
            <a:r>
              <a:rPr lang="ko-KR" altLang="en-US" sz="800" dirty="0"/>
              <a:t> 가전제어 수행</a:t>
            </a:r>
            <a:r>
              <a:rPr lang="en-US" altLang="ko-KR" sz="800" dirty="0"/>
              <a:t>,</a:t>
            </a:r>
          </a:p>
          <a:p>
            <a:r>
              <a:rPr lang="ko-KR" altLang="en-US" sz="800" dirty="0"/>
              <a:t>단</a:t>
            </a:r>
            <a:r>
              <a:rPr lang="en-US" altLang="ko-KR" sz="800" dirty="0"/>
              <a:t>, MQTT</a:t>
            </a:r>
            <a:r>
              <a:rPr lang="ko-KR" altLang="en-US" sz="800" dirty="0"/>
              <a:t>는 메시지 수신 후 </a:t>
            </a:r>
            <a:r>
              <a:rPr lang="en-US" altLang="ko-KR" sz="800" dirty="0"/>
              <a:t>10</a:t>
            </a:r>
            <a:r>
              <a:rPr lang="ko-KR" altLang="en-US" sz="800" dirty="0"/>
              <a:t>초간 대기하여</a:t>
            </a:r>
            <a:endParaRPr lang="en-US" altLang="ko-KR" sz="800" dirty="0"/>
          </a:p>
          <a:p>
            <a:r>
              <a:rPr lang="ko-KR" altLang="en-US" sz="800" dirty="0"/>
              <a:t>마지막 메시지로 가전을 수행하게 함</a:t>
            </a:r>
            <a:r>
              <a:rPr lang="en-US" altLang="ko-KR" sz="800" dirty="0"/>
              <a:t>.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7748DE3D-71BD-4808-BF35-83D15275DCE3}"/>
              </a:ext>
            </a:extLst>
          </p:cNvPr>
          <p:cNvSpPr/>
          <p:nvPr/>
        </p:nvSpPr>
        <p:spPr>
          <a:xfrm>
            <a:off x="9265949" y="2900493"/>
            <a:ext cx="2474234" cy="10570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외부버튼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4B1E323-1CA8-43E0-88A8-17426706C5AD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6996419" y="3429000"/>
            <a:ext cx="2269530" cy="1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E0E272-1E2F-48F2-B1C0-1315ED7C7269}"/>
              </a:ext>
            </a:extLst>
          </p:cNvPr>
          <p:cNvSpPr txBox="1"/>
          <p:nvPr/>
        </p:nvSpPr>
        <p:spPr>
          <a:xfrm>
            <a:off x="7056538" y="2995470"/>
            <a:ext cx="20654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인터럽트로 신호를 수신하여 통신 중에도</a:t>
            </a:r>
            <a:endParaRPr lang="en-US" altLang="ko-KR" sz="800" dirty="0"/>
          </a:p>
          <a:p>
            <a:r>
              <a:rPr lang="ko-KR" altLang="en-US" sz="800" dirty="0"/>
              <a:t>읽을 수 있도록 구현</a:t>
            </a:r>
            <a:endParaRPr lang="en-US" altLang="ko-KR" sz="8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FB18FF4-F526-4F06-B75F-83CFE3A78F0D}"/>
              </a:ext>
            </a:extLst>
          </p:cNvPr>
          <p:cNvSpPr/>
          <p:nvPr/>
        </p:nvSpPr>
        <p:spPr>
          <a:xfrm>
            <a:off x="8695931" y="461611"/>
            <a:ext cx="2474234" cy="10570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LCD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1C0033-7367-4661-B726-055585ADEEA7}"/>
              </a:ext>
            </a:extLst>
          </p:cNvPr>
          <p:cNvCxnSpPr/>
          <p:nvPr/>
        </p:nvCxnSpPr>
        <p:spPr>
          <a:xfrm flipV="1">
            <a:off x="6996419" y="1550002"/>
            <a:ext cx="1635853" cy="112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610803-1641-437E-8502-4E8602340ABC}"/>
              </a:ext>
            </a:extLst>
          </p:cNvPr>
          <p:cNvSpPr txBox="1"/>
          <p:nvPr/>
        </p:nvSpPr>
        <p:spPr>
          <a:xfrm>
            <a:off x="5921773" y="1475332"/>
            <a:ext cx="226953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타이머로 </a:t>
            </a:r>
            <a:r>
              <a:rPr lang="en-US" altLang="ko-KR" sz="800" dirty="0"/>
              <a:t>1</a:t>
            </a:r>
            <a:r>
              <a:rPr lang="ko-KR" altLang="en-US" sz="800" dirty="0"/>
              <a:t>분마다 가전상태</a:t>
            </a:r>
            <a:r>
              <a:rPr lang="en-US" altLang="ko-KR" sz="800" dirty="0"/>
              <a:t>, </a:t>
            </a:r>
            <a:r>
              <a:rPr lang="ko-KR" altLang="en-US" sz="800" dirty="0" err="1"/>
              <a:t>온습도</a:t>
            </a:r>
            <a:r>
              <a:rPr lang="ko-KR" altLang="en-US" sz="800" dirty="0"/>
              <a:t> </a:t>
            </a:r>
            <a:r>
              <a:rPr lang="en-US" altLang="ko-KR" sz="800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149758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C292F08-3541-4BCF-9286-0A977782C484}"/>
              </a:ext>
            </a:extLst>
          </p:cNvPr>
          <p:cNvSpPr txBox="1"/>
          <p:nvPr/>
        </p:nvSpPr>
        <p:spPr>
          <a:xfrm>
            <a:off x="75501" y="92279"/>
            <a:ext cx="335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Hardware – </a:t>
            </a:r>
            <a:r>
              <a:rPr lang="ko-KR" altLang="en-US" b="1" dirty="0"/>
              <a:t>현재 진행 상황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B3B69-6F04-4B2E-AC3D-E27F78EA6742}"/>
              </a:ext>
            </a:extLst>
          </p:cNvPr>
          <p:cNvSpPr txBox="1"/>
          <p:nvPr/>
        </p:nvSpPr>
        <p:spPr>
          <a:xfrm>
            <a:off x="193516" y="664420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☒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PCB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설계 및 발주 완료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☒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에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Home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센싱데이터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및 가전상태 업로드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☒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Rabbit MQ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의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MQTT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메시지 수신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☒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에어컨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쿨링팬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제어 기능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(PWM)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☒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가스밸브 제어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(Interrupt)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☒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전등 색상 및 밝기 제어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☐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전등 모드 생성 및 제어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☐ 창문제어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☐ 창문 하드웨어 구성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☐ 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LCD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 가전상태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센싱데이터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디스플레이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진행률 </a:t>
            </a:r>
            <a:r>
              <a:rPr lang="en-US" altLang="ko-KR" b="1" dirty="0">
                <a:solidFill>
                  <a:srgbClr val="222222"/>
                </a:solidFill>
                <a:latin typeface="Arial" panose="020B0604020202020204" pitchFamily="34" charset="0"/>
              </a:rPr>
              <a:t>: 80% </a:t>
            </a:r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완료</a:t>
            </a:r>
            <a:endParaRPr lang="en-US" altLang="ko-KR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93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C292F08-3541-4BCF-9286-0A977782C484}"/>
              </a:ext>
            </a:extLst>
          </p:cNvPr>
          <p:cNvSpPr txBox="1"/>
          <p:nvPr/>
        </p:nvSpPr>
        <p:spPr>
          <a:xfrm>
            <a:off x="75501" y="92279"/>
            <a:ext cx="333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Android App – </a:t>
            </a:r>
            <a:r>
              <a:rPr lang="ko-KR" altLang="en-US" b="1" dirty="0"/>
              <a:t>구현 완료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B3B69-6F04-4B2E-AC3D-E27F78EA6742}"/>
              </a:ext>
            </a:extLst>
          </p:cNvPr>
          <p:cNvSpPr txBox="1"/>
          <p:nvPr/>
        </p:nvSpPr>
        <p:spPr>
          <a:xfrm>
            <a:off x="193516" y="6644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137F13-3D86-4E8E-923D-D4EDCA388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8" y="761611"/>
            <a:ext cx="2650569" cy="5595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456C64-685F-4CC1-B263-63D72DEBF0F9}"/>
              </a:ext>
            </a:extLst>
          </p:cNvPr>
          <p:cNvSpPr txBox="1"/>
          <p:nvPr/>
        </p:nvSpPr>
        <p:spPr>
          <a:xfrm>
            <a:off x="3479908" y="774896"/>
            <a:ext cx="68372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Login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화면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ID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와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Password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를 입력하여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Firebase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 인증 요청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가입된 사용자일시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Firebase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UID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를 수신하고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해당 값을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Rabbit MQ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로 송신하여 이름을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수신받음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가입되지 않은 사용자라면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회원가입을 눌러 회원가입이 가능함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26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C292F08-3541-4BCF-9286-0A977782C484}"/>
              </a:ext>
            </a:extLst>
          </p:cNvPr>
          <p:cNvSpPr txBox="1"/>
          <p:nvPr/>
        </p:nvSpPr>
        <p:spPr>
          <a:xfrm>
            <a:off x="75501" y="92279"/>
            <a:ext cx="333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Android App – </a:t>
            </a:r>
            <a:r>
              <a:rPr lang="ko-KR" altLang="en-US" b="1" dirty="0"/>
              <a:t>구현 완료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B3B69-6F04-4B2E-AC3D-E27F78EA6742}"/>
              </a:ext>
            </a:extLst>
          </p:cNvPr>
          <p:cNvSpPr txBox="1"/>
          <p:nvPr/>
        </p:nvSpPr>
        <p:spPr>
          <a:xfrm>
            <a:off x="193516" y="6644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56C64-685F-4CC1-B263-63D72DEBF0F9}"/>
              </a:ext>
            </a:extLst>
          </p:cNvPr>
          <p:cNvSpPr txBox="1"/>
          <p:nvPr/>
        </p:nvSpPr>
        <p:spPr>
          <a:xfrm>
            <a:off x="3479907" y="774896"/>
            <a:ext cx="73807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Signup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화면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사용자의 이름과 사용할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Email, Password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를 입력하여 회원가입 진행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정상적으로 등록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완료시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계정은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Firebase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에서 관리되며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이름 데이터는 서버로 송신하여 관리하도록 함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회원가입 된 데이터는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webOS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앱과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android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앱 모두 로그인이 가능함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F5EA9C-5393-4B06-90D2-09DA4B68C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8" y="774896"/>
            <a:ext cx="2492580" cy="52621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036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C292F08-3541-4BCF-9286-0A977782C484}"/>
              </a:ext>
            </a:extLst>
          </p:cNvPr>
          <p:cNvSpPr txBox="1"/>
          <p:nvPr/>
        </p:nvSpPr>
        <p:spPr>
          <a:xfrm>
            <a:off x="75501" y="92279"/>
            <a:ext cx="333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Android App – </a:t>
            </a:r>
            <a:r>
              <a:rPr lang="ko-KR" altLang="en-US" b="1" dirty="0"/>
              <a:t>구현 완료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B3B69-6F04-4B2E-AC3D-E27F78EA6742}"/>
              </a:ext>
            </a:extLst>
          </p:cNvPr>
          <p:cNvSpPr txBox="1"/>
          <p:nvPr/>
        </p:nvSpPr>
        <p:spPr>
          <a:xfrm>
            <a:off x="193516" y="6644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56C64-685F-4CC1-B263-63D72DEBF0F9}"/>
              </a:ext>
            </a:extLst>
          </p:cNvPr>
          <p:cNvSpPr txBox="1"/>
          <p:nvPr/>
        </p:nvSpPr>
        <p:spPr>
          <a:xfrm>
            <a:off x="3479906" y="774896"/>
            <a:ext cx="84276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Main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화면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ㄱ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로그인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완료시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수신한 이름으로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“~~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님 안녕하세요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“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표시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ㄴ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서버가 주기적으로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Firebase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 업로드하는 날씨데이터 화면에 디스플레이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ㄷ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스마트홈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보드가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Firebase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 업로드하는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센싱데이터를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수신하여 디스플레이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ㄹ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가전을 한 번에 쉽게 제어 할 수 있는 모드 제어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ㅁ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가전을 개별로 각각 제어 할 수 있는 개별 제어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모드나 가전제어를 클릭하면 해당 제어 프로토콜을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MQTT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서버로 송신하고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 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스마트홈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보드가 이를 수신하여 해당하는 동작을 수행한다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(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구현 완료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파이어베이스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리스너를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통해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온습도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날씨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가전상태등이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새로 업로드 되면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 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해당 정보에 맞게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UI / UX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를 업로드 한다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(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구현 완료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E63BE3-6C9B-46F5-A198-97A2A06C4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3" y="664420"/>
            <a:ext cx="2763058" cy="58331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9519153-27C6-4EF5-99B5-7BF64C6F5A5B}"/>
              </a:ext>
            </a:extLst>
          </p:cNvPr>
          <p:cNvSpPr/>
          <p:nvPr/>
        </p:nvSpPr>
        <p:spPr>
          <a:xfrm>
            <a:off x="455183" y="1117600"/>
            <a:ext cx="1912097" cy="395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11A63-62E2-42EF-9B3F-5CBDB4FB1245}"/>
              </a:ext>
            </a:extLst>
          </p:cNvPr>
          <p:cNvSpPr txBox="1"/>
          <p:nvPr/>
        </p:nvSpPr>
        <p:spPr>
          <a:xfrm>
            <a:off x="135035" y="1070846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ㄱ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341F10-2049-4EF0-82B0-0DB416EBFEC0}"/>
              </a:ext>
            </a:extLst>
          </p:cNvPr>
          <p:cNvSpPr/>
          <p:nvPr/>
        </p:nvSpPr>
        <p:spPr>
          <a:xfrm>
            <a:off x="2367280" y="1117600"/>
            <a:ext cx="816266" cy="929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93435-5B55-4D73-B017-281133A9DACE}"/>
              </a:ext>
            </a:extLst>
          </p:cNvPr>
          <p:cNvSpPr txBox="1"/>
          <p:nvPr/>
        </p:nvSpPr>
        <p:spPr>
          <a:xfrm>
            <a:off x="2813428" y="876945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ㄴ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0A9227-CC0F-4DB1-B3E8-0B9E22D770FB}"/>
              </a:ext>
            </a:extLst>
          </p:cNvPr>
          <p:cNvSpPr/>
          <p:nvPr/>
        </p:nvSpPr>
        <p:spPr>
          <a:xfrm>
            <a:off x="455182" y="1518388"/>
            <a:ext cx="1912097" cy="528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6623BA-E205-4320-8CFF-9299365B6D69}"/>
              </a:ext>
            </a:extLst>
          </p:cNvPr>
          <p:cNvSpPr txBox="1"/>
          <p:nvPr/>
        </p:nvSpPr>
        <p:spPr>
          <a:xfrm>
            <a:off x="135034" y="1519337"/>
            <a:ext cx="37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ㄷ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6D0B0A-3766-47DA-998C-6771BFA6D81D}"/>
              </a:ext>
            </a:extLst>
          </p:cNvPr>
          <p:cNvSpPr/>
          <p:nvPr/>
        </p:nvSpPr>
        <p:spPr>
          <a:xfrm>
            <a:off x="460987" y="2141097"/>
            <a:ext cx="2757254" cy="1835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73B1B6-5F23-4820-8BF3-55DAE036F45D}"/>
              </a:ext>
            </a:extLst>
          </p:cNvPr>
          <p:cNvSpPr txBox="1"/>
          <p:nvPr/>
        </p:nvSpPr>
        <p:spPr>
          <a:xfrm>
            <a:off x="140839" y="2142046"/>
            <a:ext cx="545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ㄹ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7E842B-4D82-4603-B113-69BB7E6D9F18}"/>
              </a:ext>
            </a:extLst>
          </p:cNvPr>
          <p:cNvSpPr/>
          <p:nvPr/>
        </p:nvSpPr>
        <p:spPr>
          <a:xfrm>
            <a:off x="406104" y="4143825"/>
            <a:ext cx="2757254" cy="1704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312275-6BCA-4984-9550-57F5C6F3DEF6}"/>
              </a:ext>
            </a:extLst>
          </p:cNvPr>
          <p:cNvSpPr txBox="1"/>
          <p:nvPr/>
        </p:nvSpPr>
        <p:spPr>
          <a:xfrm>
            <a:off x="85956" y="4144774"/>
            <a:ext cx="545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ㅁ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342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C292F08-3541-4BCF-9286-0A977782C484}"/>
              </a:ext>
            </a:extLst>
          </p:cNvPr>
          <p:cNvSpPr txBox="1"/>
          <p:nvPr/>
        </p:nvSpPr>
        <p:spPr>
          <a:xfrm>
            <a:off x="75501" y="92279"/>
            <a:ext cx="333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Android App – </a:t>
            </a:r>
            <a:r>
              <a:rPr lang="ko-KR" altLang="en-US" b="1" dirty="0"/>
              <a:t>구현 예정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B3B69-6F04-4B2E-AC3D-E27F78EA6742}"/>
              </a:ext>
            </a:extLst>
          </p:cNvPr>
          <p:cNvSpPr txBox="1"/>
          <p:nvPr/>
        </p:nvSpPr>
        <p:spPr>
          <a:xfrm>
            <a:off x="-255058" y="10472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3627F2-DF9B-4D4B-B92F-B3293A14A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1" y="921453"/>
            <a:ext cx="3683664" cy="38396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71984C-D633-475A-B668-E40E7BB9217F}"/>
              </a:ext>
            </a:extLst>
          </p:cNvPr>
          <p:cNvSpPr txBox="1"/>
          <p:nvPr/>
        </p:nvSpPr>
        <p:spPr>
          <a:xfrm>
            <a:off x="4096762" y="921453"/>
            <a:ext cx="84276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4.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가전 개별 제어 설정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에어컨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조명등 밝기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색상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모드 등 자세하게 제어가 가능하도록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세부 제어 메뉴 추가 예정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97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C292F08-3541-4BCF-9286-0A977782C484}"/>
              </a:ext>
            </a:extLst>
          </p:cNvPr>
          <p:cNvSpPr txBox="1"/>
          <p:nvPr/>
        </p:nvSpPr>
        <p:spPr>
          <a:xfrm>
            <a:off x="75501" y="92279"/>
            <a:ext cx="333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Android App – </a:t>
            </a:r>
            <a:r>
              <a:rPr lang="ko-KR" altLang="en-US" b="1" dirty="0"/>
              <a:t>구현 예정 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B3B69-6F04-4B2E-AC3D-E27F78EA6742}"/>
              </a:ext>
            </a:extLst>
          </p:cNvPr>
          <p:cNvSpPr txBox="1"/>
          <p:nvPr/>
        </p:nvSpPr>
        <p:spPr>
          <a:xfrm>
            <a:off x="-255058" y="10472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2AAF8A-2D94-4338-939C-F858A004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44" y="800432"/>
            <a:ext cx="2698417" cy="5458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DF9CE8-0D1B-4E73-A35C-A1A48EEDA3CC}"/>
              </a:ext>
            </a:extLst>
          </p:cNvPr>
          <p:cNvSpPr txBox="1"/>
          <p:nvPr/>
        </p:nvSpPr>
        <p:spPr>
          <a:xfrm>
            <a:off x="3407310" y="1001057"/>
            <a:ext cx="87846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5.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스케줄 및 모드 설정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스케줄 기능은 알람처럼 원하는 시간에 실행할 모드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혹은 가전제어를 수행할 수 있도록 구현 예정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스케줄 반복 여부를 체크하여 단발성인지 반복성인지 체크가 가능함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모드 설정에서 해당 모드에서 가전을 어떤 것을 제어할지 설정 가능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29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865</Words>
  <Application>Microsoft Office PowerPoint</Application>
  <PresentationFormat>와이드스크린</PresentationFormat>
  <Paragraphs>123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빅 승운</dc:creator>
  <cp:lastModifiedBy>빅 승운</cp:lastModifiedBy>
  <cp:revision>3</cp:revision>
  <dcterms:created xsi:type="dcterms:W3CDTF">2021-08-31T04:49:39Z</dcterms:created>
  <dcterms:modified xsi:type="dcterms:W3CDTF">2021-08-31T08:48:23Z</dcterms:modified>
</cp:coreProperties>
</file>