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2" r:id="rId4"/>
    <p:sldId id="284" r:id="rId5"/>
    <p:sldId id="283" r:id="rId6"/>
    <p:sldId id="285" r:id="rId7"/>
    <p:sldId id="278" r:id="rId8"/>
    <p:sldId id="281" r:id="rId9"/>
    <p:sldId id="286" r:id="rId1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55DEC-7292-42CA-A971-01D4AEF8F53B}" v="277" dt="2021-08-31T11:19:13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92" y="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Junho" userId="11165d8a-31b3-4e98-a959-7dad00745f9b" providerId="ADAL" clId="{3D755DEC-7292-42CA-A971-01D4AEF8F53B}"/>
    <pc:docChg chg="undo custSel addSld delSld modSld sldOrd">
      <pc:chgData name="LeeJunho" userId="11165d8a-31b3-4e98-a959-7dad00745f9b" providerId="ADAL" clId="{3D755DEC-7292-42CA-A971-01D4AEF8F53B}" dt="2021-08-31T11:19:13.576" v="3145" actId="20577"/>
      <pc:docMkLst>
        <pc:docMk/>
      </pc:docMkLst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2317483531" sldId="257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2793584239" sldId="258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550388714" sldId="259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436291388" sldId="260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2532021458" sldId="261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1162945508" sldId="262"/>
        </pc:sldMkLst>
      </pc:sldChg>
      <pc:sldChg chg="del">
        <pc:chgData name="LeeJunho" userId="11165d8a-31b3-4e98-a959-7dad00745f9b" providerId="ADAL" clId="{3D755DEC-7292-42CA-A971-01D4AEF8F53B}" dt="2021-08-31T09:19:14.487" v="412" actId="47"/>
        <pc:sldMkLst>
          <pc:docMk/>
          <pc:sldMk cId="207678930" sldId="263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3732792170" sldId="265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238791827" sldId="266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577873193" sldId="267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2895241190" sldId="268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428658928" sldId="269"/>
        </pc:sldMkLst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989189311" sldId="270"/>
        </pc:sldMkLst>
      </pc:sldChg>
      <pc:sldChg chg="modSp del mod">
        <pc:chgData name="LeeJunho" userId="11165d8a-31b3-4e98-a959-7dad00745f9b" providerId="ADAL" clId="{3D755DEC-7292-42CA-A971-01D4AEF8F53B}" dt="2021-08-31T10:17:54.196" v="2789" actId="47"/>
        <pc:sldMkLst>
          <pc:docMk/>
          <pc:sldMk cId="1993761862" sldId="271"/>
        </pc:sldMkLst>
        <pc:spChg chg="mod">
          <ac:chgData name="LeeJunho" userId="11165d8a-31b3-4e98-a959-7dad00745f9b" providerId="ADAL" clId="{3D755DEC-7292-42CA-A971-01D4AEF8F53B}" dt="2021-08-31T09:42:19.536" v="2027" actId="113"/>
          <ac:spMkLst>
            <pc:docMk/>
            <pc:sldMk cId="1993761862" sldId="271"/>
            <ac:spMk id="10" creationId="{325E6AC2-5B9F-453D-A8E6-7058C49321EC}"/>
          </ac:spMkLst>
        </pc:spChg>
      </pc:sldChg>
      <pc:sldChg chg="del">
        <pc:chgData name="LeeJunho" userId="11165d8a-31b3-4e98-a959-7dad00745f9b" providerId="ADAL" clId="{3D755DEC-7292-42CA-A971-01D4AEF8F53B}" dt="2021-08-31T09:32:40.662" v="1629" actId="47"/>
        <pc:sldMkLst>
          <pc:docMk/>
          <pc:sldMk cId="960143334" sldId="272"/>
        </pc:sldMkLst>
      </pc:sldChg>
      <pc:sldChg chg="del">
        <pc:chgData name="LeeJunho" userId="11165d8a-31b3-4e98-a959-7dad00745f9b" providerId="ADAL" clId="{3D755DEC-7292-42CA-A971-01D4AEF8F53B}" dt="2021-08-31T09:19:14.487" v="412" actId="47"/>
        <pc:sldMkLst>
          <pc:docMk/>
          <pc:sldMk cId="1282731402" sldId="273"/>
        </pc:sldMkLst>
      </pc:sldChg>
      <pc:sldChg chg="addSp delSp modSp mod">
        <pc:chgData name="LeeJunho" userId="11165d8a-31b3-4e98-a959-7dad00745f9b" providerId="ADAL" clId="{3D755DEC-7292-42CA-A971-01D4AEF8F53B}" dt="2021-08-31T11:17:43.682" v="3048" actId="20577"/>
        <pc:sldMkLst>
          <pc:docMk/>
          <pc:sldMk cId="241813130" sldId="274"/>
        </pc:sldMkLst>
        <pc:spChg chg="add mod">
          <ac:chgData name="LeeJunho" userId="11165d8a-31b3-4e98-a959-7dad00745f9b" providerId="ADAL" clId="{3D755DEC-7292-42CA-A971-01D4AEF8F53B}" dt="2021-08-31T09:28:49.807" v="1027" actId="14100"/>
          <ac:spMkLst>
            <pc:docMk/>
            <pc:sldMk cId="241813130" sldId="274"/>
            <ac:spMk id="6" creationId="{4B4FB940-812D-481E-928C-8CF8F816BA89}"/>
          </ac:spMkLst>
        </pc:spChg>
        <pc:spChg chg="add mod">
          <ac:chgData name="LeeJunho" userId="11165d8a-31b3-4e98-a959-7dad00745f9b" providerId="ADAL" clId="{3D755DEC-7292-42CA-A971-01D4AEF8F53B}" dt="2021-08-31T09:29:17.648" v="1043" actId="1076"/>
          <ac:spMkLst>
            <pc:docMk/>
            <pc:sldMk cId="241813130" sldId="274"/>
            <ac:spMk id="17" creationId="{7E73DD34-1630-4B29-A61C-E4F2792AFA9A}"/>
          </ac:spMkLst>
        </pc:spChg>
        <pc:spChg chg="del">
          <ac:chgData name="LeeJunho" userId="11165d8a-31b3-4e98-a959-7dad00745f9b" providerId="ADAL" clId="{3D755DEC-7292-42CA-A971-01D4AEF8F53B}" dt="2021-08-31T09:19:36.082" v="413" actId="478"/>
          <ac:spMkLst>
            <pc:docMk/>
            <pc:sldMk cId="241813130" sldId="274"/>
            <ac:spMk id="34" creationId="{ED6017AA-10DD-4E4E-98F6-BC3C343DBF3C}"/>
          </ac:spMkLst>
        </pc:spChg>
        <pc:spChg chg="mod">
          <ac:chgData name="LeeJunho" userId="11165d8a-31b3-4e98-a959-7dad00745f9b" providerId="ADAL" clId="{3D755DEC-7292-42CA-A971-01D4AEF8F53B}" dt="2021-08-31T09:19:54.176" v="437" actId="20577"/>
          <ac:spMkLst>
            <pc:docMk/>
            <pc:sldMk cId="241813130" sldId="274"/>
            <ac:spMk id="47" creationId="{528363B1-0584-4F3C-ADE9-9059F2617094}"/>
          </ac:spMkLst>
        </pc:spChg>
        <pc:spChg chg="del">
          <ac:chgData name="LeeJunho" userId="11165d8a-31b3-4e98-a959-7dad00745f9b" providerId="ADAL" clId="{3D755DEC-7292-42CA-A971-01D4AEF8F53B}" dt="2021-08-31T09:19:36.082" v="413" actId="478"/>
          <ac:spMkLst>
            <pc:docMk/>
            <pc:sldMk cId="241813130" sldId="274"/>
            <ac:spMk id="51" creationId="{FD1531C2-D26D-48B7-9B94-2F8B2BBC13C0}"/>
          </ac:spMkLst>
        </pc:spChg>
        <pc:spChg chg="del">
          <ac:chgData name="LeeJunho" userId="11165d8a-31b3-4e98-a959-7dad00745f9b" providerId="ADAL" clId="{3D755DEC-7292-42CA-A971-01D4AEF8F53B}" dt="2021-08-31T09:19:36.082" v="413" actId="478"/>
          <ac:spMkLst>
            <pc:docMk/>
            <pc:sldMk cId="241813130" sldId="274"/>
            <ac:spMk id="52" creationId="{CFA921D0-1935-4DCE-A78A-8C710FD13A4F}"/>
          </ac:spMkLst>
        </pc:spChg>
        <pc:spChg chg="del">
          <ac:chgData name="LeeJunho" userId="11165d8a-31b3-4e98-a959-7dad00745f9b" providerId="ADAL" clId="{3D755DEC-7292-42CA-A971-01D4AEF8F53B}" dt="2021-08-31T09:19:36.082" v="413" actId="478"/>
          <ac:spMkLst>
            <pc:docMk/>
            <pc:sldMk cId="241813130" sldId="274"/>
            <ac:spMk id="53" creationId="{C4A88A13-CD69-4CDE-8956-1F0B1E4106D9}"/>
          </ac:spMkLst>
        </pc:spChg>
        <pc:spChg chg="del">
          <ac:chgData name="LeeJunho" userId="11165d8a-31b3-4e98-a959-7dad00745f9b" providerId="ADAL" clId="{3D755DEC-7292-42CA-A971-01D4AEF8F53B}" dt="2021-08-31T09:19:36.082" v="413" actId="478"/>
          <ac:spMkLst>
            <pc:docMk/>
            <pc:sldMk cId="241813130" sldId="274"/>
            <ac:spMk id="58" creationId="{80725A12-FED1-47BF-8483-1A43C5316644}"/>
          </ac:spMkLst>
        </pc:spChg>
        <pc:spChg chg="del">
          <ac:chgData name="LeeJunho" userId="11165d8a-31b3-4e98-a959-7dad00745f9b" providerId="ADAL" clId="{3D755DEC-7292-42CA-A971-01D4AEF8F53B}" dt="2021-08-31T09:19:36.082" v="413" actId="478"/>
          <ac:spMkLst>
            <pc:docMk/>
            <pc:sldMk cId="241813130" sldId="274"/>
            <ac:spMk id="59" creationId="{A9779F51-BF8B-4275-95BA-692ECBA8ECF7}"/>
          </ac:spMkLst>
        </pc:spChg>
        <pc:spChg chg="del">
          <ac:chgData name="LeeJunho" userId="11165d8a-31b3-4e98-a959-7dad00745f9b" providerId="ADAL" clId="{3D755DEC-7292-42CA-A971-01D4AEF8F53B}" dt="2021-08-31T09:19:36.082" v="413" actId="478"/>
          <ac:spMkLst>
            <pc:docMk/>
            <pc:sldMk cId="241813130" sldId="274"/>
            <ac:spMk id="60" creationId="{8524B2C0-021F-4B00-B6F5-ABEDFFCC14DF}"/>
          </ac:spMkLst>
        </pc:spChg>
        <pc:spChg chg="mod">
          <ac:chgData name="LeeJunho" userId="11165d8a-31b3-4e98-a959-7dad00745f9b" providerId="ADAL" clId="{3D755DEC-7292-42CA-A971-01D4AEF8F53B}" dt="2021-08-31T11:17:43.682" v="3048" actId="20577"/>
          <ac:spMkLst>
            <pc:docMk/>
            <pc:sldMk cId="241813130" sldId="274"/>
            <ac:spMk id="62" creationId="{4CBB6DB6-8CCF-447B-A4D5-E50A87F79599}"/>
          </ac:spMkLst>
        </pc:spChg>
        <pc:picChg chg="add mod modCrop">
          <ac:chgData name="LeeJunho" userId="11165d8a-31b3-4e98-a959-7dad00745f9b" providerId="ADAL" clId="{3D755DEC-7292-42CA-A971-01D4AEF8F53B}" dt="2021-08-31T09:29:20.269" v="1044" actId="1076"/>
          <ac:picMkLst>
            <pc:docMk/>
            <pc:sldMk cId="241813130" sldId="274"/>
            <ac:picMk id="3" creationId="{BABF4DF3-5F49-42E6-8DA7-5356204F1D36}"/>
          </ac:picMkLst>
        </pc:picChg>
        <pc:picChg chg="add mod">
          <ac:chgData name="LeeJunho" userId="11165d8a-31b3-4e98-a959-7dad00745f9b" providerId="ADAL" clId="{3D755DEC-7292-42CA-A971-01D4AEF8F53B}" dt="2021-08-31T09:28:56.178" v="1037" actId="1035"/>
          <ac:picMkLst>
            <pc:docMk/>
            <pc:sldMk cId="241813130" sldId="274"/>
            <ac:picMk id="5" creationId="{E5276BD5-C673-45F7-9E2F-3B8C10291FAD}"/>
          </ac:picMkLst>
        </pc:picChg>
        <pc:picChg chg="add del mod">
          <ac:chgData name="LeeJunho" userId="11165d8a-31b3-4e98-a959-7dad00745f9b" providerId="ADAL" clId="{3D755DEC-7292-42CA-A971-01D4AEF8F53B}" dt="2021-08-31T09:23:58.504" v="900" actId="478"/>
          <ac:picMkLst>
            <pc:docMk/>
            <pc:sldMk cId="241813130" sldId="274"/>
            <ac:picMk id="15" creationId="{6DF2E83F-A918-4D50-B6B0-275FE02C30CF}"/>
          </ac:picMkLst>
        </pc:picChg>
        <pc:picChg chg="add del mod modCrop">
          <ac:chgData name="LeeJunho" userId="11165d8a-31b3-4e98-a959-7dad00745f9b" providerId="ADAL" clId="{3D755DEC-7292-42CA-A971-01D4AEF8F53B}" dt="2021-08-31T09:38:21.103" v="1960" actId="21"/>
          <ac:picMkLst>
            <pc:docMk/>
            <pc:sldMk cId="241813130" sldId="274"/>
            <ac:picMk id="18" creationId="{47A7DADD-02C8-4475-A577-7A1E1E54D8ED}"/>
          </ac:picMkLst>
        </pc:picChg>
      </pc:sldChg>
      <pc:sldChg chg="del">
        <pc:chgData name="LeeJunho" userId="11165d8a-31b3-4e98-a959-7dad00745f9b" providerId="ADAL" clId="{3D755DEC-7292-42CA-A971-01D4AEF8F53B}" dt="2021-08-31T09:19:14.487" v="412" actId="47"/>
        <pc:sldMkLst>
          <pc:docMk/>
          <pc:sldMk cId="1599818524" sldId="275"/>
        </pc:sldMkLst>
      </pc:sldChg>
      <pc:sldChg chg="del">
        <pc:chgData name="LeeJunho" userId="11165d8a-31b3-4e98-a959-7dad00745f9b" providerId="ADAL" clId="{3D755DEC-7292-42CA-A971-01D4AEF8F53B}" dt="2021-08-31T08:53:58.295" v="410" actId="47"/>
        <pc:sldMkLst>
          <pc:docMk/>
          <pc:sldMk cId="822352805" sldId="277"/>
        </pc:sldMkLst>
      </pc:sldChg>
      <pc:sldChg chg="addSp delSp modSp mod">
        <pc:chgData name="LeeJunho" userId="11165d8a-31b3-4e98-a959-7dad00745f9b" providerId="ADAL" clId="{3D755DEC-7292-42CA-A971-01D4AEF8F53B}" dt="2021-08-31T09:42:09.953" v="2026" actId="20577"/>
        <pc:sldMkLst>
          <pc:docMk/>
          <pc:sldMk cId="4201138655" sldId="278"/>
        </pc:sldMkLst>
        <pc:spChg chg="mod">
          <ac:chgData name="LeeJunho" userId="11165d8a-31b3-4e98-a959-7dad00745f9b" providerId="ADAL" clId="{3D755DEC-7292-42CA-A971-01D4AEF8F53B}" dt="2021-08-31T09:42:09.953" v="2026" actId="20577"/>
          <ac:spMkLst>
            <pc:docMk/>
            <pc:sldMk cId="4201138655" sldId="278"/>
            <ac:spMk id="2" creationId="{3A207686-53DE-4826-9C5F-AE33561C0EF1}"/>
          </ac:spMkLst>
        </pc:spChg>
        <pc:spChg chg="add mod">
          <ac:chgData name="LeeJunho" userId="11165d8a-31b3-4e98-a959-7dad00745f9b" providerId="ADAL" clId="{3D755DEC-7292-42CA-A971-01D4AEF8F53B}" dt="2021-08-31T08:47:25.199" v="382" actId="1076"/>
          <ac:spMkLst>
            <pc:docMk/>
            <pc:sldMk cId="4201138655" sldId="278"/>
            <ac:spMk id="10" creationId="{F3EC8EC4-E35D-48E3-8F12-9C9EAB3F85D2}"/>
          </ac:spMkLst>
        </pc:spChg>
        <pc:spChg chg="add mod">
          <ac:chgData name="LeeJunho" userId="11165d8a-31b3-4e98-a959-7dad00745f9b" providerId="ADAL" clId="{3D755DEC-7292-42CA-A971-01D4AEF8F53B}" dt="2021-08-31T08:47:25.199" v="382" actId="1076"/>
          <ac:spMkLst>
            <pc:docMk/>
            <pc:sldMk cId="4201138655" sldId="278"/>
            <ac:spMk id="12" creationId="{7561C0EF-9163-4B79-97C1-1EC3C668EBD3}"/>
          </ac:spMkLst>
        </pc:spChg>
        <pc:spChg chg="add mod">
          <ac:chgData name="LeeJunho" userId="11165d8a-31b3-4e98-a959-7dad00745f9b" providerId="ADAL" clId="{3D755DEC-7292-42CA-A971-01D4AEF8F53B}" dt="2021-08-31T08:51:57.414" v="402" actId="20577"/>
          <ac:spMkLst>
            <pc:docMk/>
            <pc:sldMk cId="4201138655" sldId="278"/>
            <ac:spMk id="14" creationId="{9D0AEDE5-5691-4A3A-B194-16107D72AEBB}"/>
          </ac:spMkLst>
        </pc:spChg>
        <pc:spChg chg="add del mod">
          <ac:chgData name="LeeJunho" userId="11165d8a-31b3-4e98-a959-7dad00745f9b" providerId="ADAL" clId="{3D755DEC-7292-42CA-A971-01D4AEF8F53B}" dt="2021-08-31T08:45:27.979" v="226" actId="478"/>
          <ac:spMkLst>
            <pc:docMk/>
            <pc:sldMk cId="4201138655" sldId="278"/>
            <ac:spMk id="15" creationId="{E5FDE6C9-2A0B-44CA-AA62-C3E4F0007699}"/>
          </ac:spMkLst>
        </pc:spChg>
        <pc:spChg chg="add mod">
          <ac:chgData name="LeeJunho" userId="11165d8a-31b3-4e98-a959-7dad00745f9b" providerId="ADAL" clId="{3D755DEC-7292-42CA-A971-01D4AEF8F53B}" dt="2021-08-31T08:51:56.622" v="401" actId="20577"/>
          <ac:spMkLst>
            <pc:docMk/>
            <pc:sldMk cId="4201138655" sldId="278"/>
            <ac:spMk id="16" creationId="{EB9BE879-3267-4934-A7E4-B879052ACC5A}"/>
          </ac:spMkLst>
        </pc:spChg>
        <pc:spChg chg="add mod">
          <ac:chgData name="LeeJunho" userId="11165d8a-31b3-4e98-a959-7dad00745f9b" providerId="ADAL" clId="{3D755DEC-7292-42CA-A971-01D4AEF8F53B}" dt="2021-08-31T08:53:06.034" v="409" actId="6549"/>
          <ac:spMkLst>
            <pc:docMk/>
            <pc:sldMk cId="4201138655" sldId="278"/>
            <ac:spMk id="17" creationId="{357A5261-1B49-428C-BC69-196D2EF495A7}"/>
          </ac:spMkLst>
        </pc:spChg>
        <pc:picChg chg="add mod">
          <ac:chgData name="LeeJunho" userId="11165d8a-31b3-4e98-a959-7dad00745f9b" providerId="ADAL" clId="{3D755DEC-7292-42CA-A971-01D4AEF8F53B}" dt="2021-08-31T08:47:25.199" v="382" actId="1076"/>
          <ac:picMkLst>
            <pc:docMk/>
            <pc:sldMk cId="4201138655" sldId="278"/>
            <ac:picMk id="5" creationId="{679BA7B6-294A-49DA-8017-44EC8B88F5C5}"/>
          </ac:picMkLst>
        </pc:picChg>
        <pc:picChg chg="add mod">
          <ac:chgData name="LeeJunho" userId="11165d8a-31b3-4e98-a959-7dad00745f9b" providerId="ADAL" clId="{3D755DEC-7292-42CA-A971-01D4AEF8F53B}" dt="2021-08-31T08:47:25.199" v="382" actId="1076"/>
          <ac:picMkLst>
            <pc:docMk/>
            <pc:sldMk cId="4201138655" sldId="278"/>
            <ac:picMk id="7" creationId="{6622A7BF-32DF-4873-B3DC-63CCCC48708E}"/>
          </ac:picMkLst>
        </pc:picChg>
        <pc:picChg chg="add mod">
          <ac:chgData name="LeeJunho" userId="11165d8a-31b3-4e98-a959-7dad00745f9b" providerId="ADAL" clId="{3D755DEC-7292-42CA-A971-01D4AEF8F53B}" dt="2021-08-31T08:47:25.199" v="382" actId="1076"/>
          <ac:picMkLst>
            <pc:docMk/>
            <pc:sldMk cId="4201138655" sldId="278"/>
            <ac:picMk id="9" creationId="{346BC609-D21F-407F-9200-DB18B7E53C57}"/>
          </ac:picMkLst>
        </pc:picChg>
      </pc:sldChg>
      <pc:sldChg chg="del">
        <pc:chgData name="LeeJunho" userId="11165d8a-31b3-4e98-a959-7dad00745f9b" providerId="ADAL" clId="{3D755DEC-7292-42CA-A971-01D4AEF8F53B}" dt="2021-08-31T08:54:21.608" v="411" actId="47"/>
        <pc:sldMkLst>
          <pc:docMk/>
          <pc:sldMk cId="101232308" sldId="279"/>
        </pc:sldMkLst>
      </pc:sldChg>
      <pc:sldChg chg="del">
        <pc:chgData name="LeeJunho" userId="11165d8a-31b3-4e98-a959-7dad00745f9b" providerId="ADAL" clId="{3D755DEC-7292-42CA-A971-01D4AEF8F53B}" dt="2021-08-31T09:19:14.487" v="412" actId="47"/>
        <pc:sldMkLst>
          <pc:docMk/>
          <pc:sldMk cId="2349478082" sldId="280"/>
        </pc:sldMkLst>
      </pc:sldChg>
      <pc:sldChg chg="addSp modSp add mod">
        <pc:chgData name="LeeJunho" userId="11165d8a-31b3-4e98-a959-7dad00745f9b" providerId="ADAL" clId="{3D755DEC-7292-42CA-A971-01D4AEF8F53B}" dt="2021-08-31T09:42:00.845" v="2017"/>
        <pc:sldMkLst>
          <pc:docMk/>
          <pc:sldMk cId="12459291" sldId="281"/>
        </pc:sldMkLst>
        <pc:spChg chg="mod">
          <ac:chgData name="LeeJunho" userId="11165d8a-31b3-4e98-a959-7dad00745f9b" providerId="ADAL" clId="{3D755DEC-7292-42CA-A971-01D4AEF8F53B}" dt="2021-08-31T09:42:00.845" v="2017"/>
          <ac:spMkLst>
            <pc:docMk/>
            <pc:sldMk cId="12459291" sldId="281"/>
            <ac:spMk id="2" creationId="{3A207686-53DE-4826-9C5F-AE33561C0EF1}"/>
          </ac:spMkLst>
        </pc:spChg>
        <pc:spChg chg="add mod">
          <ac:chgData name="LeeJunho" userId="11165d8a-31b3-4e98-a959-7dad00745f9b" providerId="ADAL" clId="{3D755DEC-7292-42CA-A971-01D4AEF8F53B}" dt="2021-08-31T09:36:30.952" v="1847" actId="1076"/>
          <ac:spMkLst>
            <pc:docMk/>
            <pc:sldMk cId="12459291" sldId="281"/>
            <ac:spMk id="8" creationId="{BF923C4E-132E-4780-BE0A-4BBFF2E31F80}"/>
          </ac:spMkLst>
        </pc:spChg>
        <pc:picChg chg="add mod">
          <ac:chgData name="LeeJunho" userId="11165d8a-31b3-4e98-a959-7dad00745f9b" providerId="ADAL" clId="{3D755DEC-7292-42CA-A971-01D4AEF8F53B}" dt="2021-08-31T09:36:33.008" v="1848" actId="1076"/>
          <ac:picMkLst>
            <pc:docMk/>
            <pc:sldMk cId="12459291" sldId="281"/>
            <ac:picMk id="5" creationId="{671D9C6C-34E1-4776-BB70-1E0A2C841BAD}"/>
          </ac:picMkLst>
        </pc:picChg>
      </pc:sldChg>
      <pc:sldChg chg="addSp delSp modSp add mod">
        <pc:chgData name="LeeJunho" userId="11165d8a-31b3-4e98-a959-7dad00745f9b" providerId="ADAL" clId="{3D755DEC-7292-42CA-A971-01D4AEF8F53B}" dt="2021-08-31T09:41:49.357" v="1998" actId="20577"/>
        <pc:sldMkLst>
          <pc:docMk/>
          <pc:sldMk cId="3335760148" sldId="282"/>
        </pc:sldMkLst>
        <pc:spChg chg="add del mod">
          <ac:chgData name="LeeJunho" userId="11165d8a-31b3-4e98-a959-7dad00745f9b" providerId="ADAL" clId="{3D755DEC-7292-42CA-A971-01D4AEF8F53B}" dt="2021-08-31T09:29:25.743" v="1046" actId="478"/>
          <ac:spMkLst>
            <pc:docMk/>
            <pc:sldMk cId="3335760148" sldId="282"/>
            <ac:spMk id="7" creationId="{4B8A583B-E7D7-4E53-99DC-0038E6D945D4}"/>
          </ac:spMkLst>
        </pc:spChg>
        <pc:spChg chg="add mod">
          <ac:chgData name="LeeJunho" userId="11165d8a-31b3-4e98-a959-7dad00745f9b" providerId="ADAL" clId="{3D755DEC-7292-42CA-A971-01D4AEF8F53B}" dt="2021-08-31T09:29:24.058" v="1045"/>
          <ac:spMkLst>
            <pc:docMk/>
            <pc:sldMk cId="3335760148" sldId="282"/>
            <ac:spMk id="8" creationId="{E70BB423-65AA-44EE-86D5-226560BBF0CD}"/>
          </ac:spMkLst>
        </pc:spChg>
        <pc:spChg chg="mod">
          <ac:chgData name="LeeJunho" userId="11165d8a-31b3-4e98-a959-7dad00745f9b" providerId="ADAL" clId="{3D755DEC-7292-42CA-A971-01D4AEF8F53B}" dt="2021-08-31T09:41:49.357" v="1998" actId="20577"/>
          <ac:spMkLst>
            <pc:docMk/>
            <pc:sldMk cId="3335760148" sldId="282"/>
            <ac:spMk id="62" creationId="{4CBB6DB6-8CCF-447B-A4D5-E50A87F79599}"/>
          </ac:spMkLst>
        </pc:spChg>
        <pc:picChg chg="del">
          <ac:chgData name="LeeJunho" userId="11165d8a-31b3-4e98-a959-7dad00745f9b" providerId="ADAL" clId="{3D755DEC-7292-42CA-A971-01D4AEF8F53B}" dt="2021-08-31T09:27:58.676" v="1015" actId="478"/>
          <ac:picMkLst>
            <pc:docMk/>
            <pc:sldMk cId="3335760148" sldId="282"/>
            <ac:picMk id="3" creationId="{BABF4DF3-5F49-42E6-8DA7-5356204F1D36}"/>
          </ac:picMkLst>
        </pc:picChg>
        <pc:picChg chg="add mod">
          <ac:chgData name="LeeJunho" userId="11165d8a-31b3-4e98-a959-7dad00745f9b" providerId="ADAL" clId="{3D755DEC-7292-42CA-A971-01D4AEF8F53B}" dt="2021-08-31T09:29:40.357" v="1049" actId="14100"/>
          <ac:picMkLst>
            <pc:docMk/>
            <pc:sldMk cId="3335760148" sldId="282"/>
            <ac:picMk id="4" creationId="{73966D3A-247B-4232-9E72-A924FB9103A1}"/>
          </ac:picMkLst>
        </pc:picChg>
      </pc:sldChg>
      <pc:sldChg chg="addSp delSp modSp add mod">
        <pc:chgData name="LeeJunho" userId="11165d8a-31b3-4e98-a959-7dad00745f9b" providerId="ADAL" clId="{3D755DEC-7292-42CA-A971-01D4AEF8F53B}" dt="2021-08-31T09:52:25.771" v="2307" actId="20577"/>
        <pc:sldMkLst>
          <pc:docMk/>
          <pc:sldMk cId="3871187906" sldId="283"/>
        </pc:sldMkLst>
        <pc:spChg chg="mod">
          <ac:chgData name="LeeJunho" userId="11165d8a-31b3-4e98-a959-7dad00745f9b" providerId="ADAL" clId="{3D755DEC-7292-42CA-A971-01D4AEF8F53B}" dt="2021-08-31T09:51:10.884" v="2272" actId="1076"/>
          <ac:spMkLst>
            <pc:docMk/>
            <pc:sldMk cId="3871187906" sldId="283"/>
            <ac:spMk id="8" creationId="{E70BB423-65AA-44EE-86D5-226560BBF0CD}"/>
          </ac:spMkLst>
        </pc:spChg>
        <pc:spChg chg="add mod">
          <ac:chgData name="LeeJunho" userId="11165d8a-31b3-4e98-a959-7dad00745f9b" providerId="ADAL" clId="{3D755DEC-7292-42CA-A971-01D4AEF8F53B}" dt="2021-08-31T09:50:42.021" v="2263"/>
          <ac:spMkLst>
            <pc:docMk/>
            <pc:sldMk cId="3871187906" sldId="283"/>
            <ac:spMk id="18" creationId="{C1231508-7411-441B-892E-04320562807F}"/>
          </ac:spMkLst>
        </pc:spChg>
        <pc:spChg chg="mod">
          <ac:chgData name="LeeJunho" userId="11165d8a-31b3-4e98-a959-7dad00745f9b" providerId="ADAL" clId="{3D755DEC-7292-42CA-A971-01D4AEF8F53B}" dt="2021-08-31T09:52:25.771" v="2307" actId="20577"/>
          <ac:spMkLst>
            <pc:docMk/>
            <pc:sldMk cId="3871187906" sldId="283"/>
            <ac:spMk id="62" creationId="{4CBB6DB6-8CCF-447B-A4D5-E50A87F79599}"/>
          </ac:spMkLst>
        </pc:spChg>
        <pc:picChg chg="add mod">
          <ac:chgData name="LeeJunho" userId="11165d8a-31b3-4e98-a959-7dad00745f9b" providerId="ADAL" clId="{3D755DEC-7292-42CA-A971-01D4AEF8F53B}" dt="2021-08-31T09:51:10.884" v="2272" actId="1076"/>
          <ac:picMkLst>
            <pc:docMk/>
            <pc:sldMk cId="3871187906" sldId="283"/>
            <ac:picMk id="3" creationId="{991AFE76-BE10-4003-A1E1-00BE434421DD}"/>
          </ac:picMkLst>
        </pc:picChg>
        <pc:picChg chg="del">
          <ac:chgData name="LeeJunho" userId="11165d8a-31b3-4e98-a959-7dad00745f9b" providerId="ADAL" clId="{3D755DEC-7292-42CA-A971-01D4AEF8F53B}" dt="2021-08-31T09:37:50.214" v="1950" actId="478"/>
          <ac:picMkLst>
            <pc:docMk/>
            <pc:sldMk cId="3871187906" sldId="283"/>
            <ac:picMk id="4" creationId="{73966D3A-247B-4232-9E72-A924FB9103A1}"/>
          </ac:picMkLst>
        </pc:picChg>
        <pc:picChg chg="add mod">
          <ac:chgData name="LeeJunho" userId="11165d8a-31b3-4e98-a959-7dad00745f9b" providerId="ADAL" clId="{3D755DEC-7292-42CA-A971-01D4AEF8F53B}" dt="2021-08-31T09:51:10.884" v="2272" actId="1076"/>
          <ac:picMkLst>
            <pc:docMk/>
            <pc:sldMk cId="3871187906" sldId="283"/>
            <ac:picMk id="6" creationId="{632E145A-1BEA-47EF-BB2E-90A286B89613}"/>
          </ac:picMkLst>
        </pc:picChg>
        <pc:picChg chg="add mod modCrop">
          <ac:chgData name="LeeJunho" userId="11165d8a-31b3-4e98-a959-7dad00745f9b" providerId="ADAL" clId="{3D755DEC-7292-42CA-A971-01D4AEF8F53B}" dt="2021-08-31T09:51:10.884" v="2272" actId="1076"/>
          <ac:picMkLst>
            <pc:docMk/>
            <pc:sldMk cId="3871187906" sldId="283"/>
            <ac:picMk id="7" creationId="{B8E947AD-DAD4-44D1-9BBC-1B889AE5EC9D}"/>
          </ac:picMkLst>
        </pc:picChg>
        <pc:picChg chg="add mod">
          <ac:chgData name="LeeJunho" userId="11165d8a-31b3-4e98-a959-7dad00745f9b" providerId="ADAL" clId="{3D755DEC-7292-42CA-A971-01D4AEF8F53B}" dt="2021-08-31T09:51:10.884" v="2272" actId="1076"/>
          <ac:picMkLst>
            <pc:docMk/>
            <pc:sldMk cId="3871187906" sldId="283"/>
            <ac:picMk id="10" creationId="{4E7D37E3-384B-49FE-AE3B-9403C2BEC517}"/>
          </ac:picMkLst>
        </pc:picChg>
        <pc:picChg chg="add mod modCrop">
          <ac:chgData name="LeeJunho" userId="11165d8a-31b3-4e98-a959-7dad00745f9b" providerId="ADAL" clId="{3D755DEC-7292-42CA-A971-01D4AEF8F53B}" dt="2021-08-31T09:51:10.884" v="2272" actId="1076"/>
          <ac:picMkLst>
            <pc:docMk/>
            <pc:sldMk cId="3871187906" sldId="283"/>
            <ac:picMk id="11" creationId="{C04398AB-C60C-476D-BEE9-01B164A0FF56}"/>
          </ac:picMkLst>
        </pc:picChg>
        <pc:picChg chg="add mod">
          <ac:chgData name="LeeJunho" userId="11165d8a-31b3-4e98-a959-7dad00745f9b" providerId="ADAL" clId="{3D755DEC-7292-42CA-A971-01D4AEF8F53B}" dt="2021-08-31T09:51:10.884" v="2272" actId="1076"/>
          <ac:picMkLst>
            <pc:docMk/>
            <pc:sldMk cId="3871187906" sldId="283"/>
            <ac:picMk id="13" creationId="{050665C8-EFBD-4674-9E2D-4C81AAF3A277}"/>
          </ac:picMkLst>
        </pc:picChg>
        <pc:picChg chg="add mod">
          <ac:chgData name="LeeJunho" userId="11165d8a-31b3-4e98-a959-7dad00745f9b" providerId="ADAL" clId="{3D755DEC-7292-42CA-A971-01D4AEF8F53B}" dt="2021-08-31T09:51:10.884" v="2272" actId="1076"/>
          <ac:picMkLst>
            <pc:docMk/>
            <pc:sldMk cId="3871187906" sldId="283"/>
            <ac:picMk id="16" creationId="{74E6CC7C-E81D-45E1-8E3A-A74FAD96226C}"/>
          </ac:picMkLst>
        </pc:picChg>
        <pc:picChg chg="add mod modCrop">
          <ac:chgData name="LeeJunho" userId="11165d8a-31b3-4e98-a959-7dad00745f9b" providerId="ADAL" clId="{3D755DEC-7292-42CA-A971-01D4AEF8F53B}" dt="2021-08-31T09:51:02.007" v="2269" actId="732"/>
          <ac:picMkLst>
            <pc:docMk/>
            <pc:sldMk cId="3871187906" sldId="283"/>
            <ac:picMk id="17" creationId="{217F29A8-7065-4F60-AE4D-E197A8F91A35}"/>
          </ac:picMkLst>
        </pc:picChg>
        <pc:picChg chg="add mod">
          <ac:chgData name="LeeJunho" userId="11165d8a-31b3-4e98-a959-7dad00745f9b" providerId="ADAL" clId="{3D755DEC-7292-42CA-A971-01D4AEF8F53B}" dt="2021-08-31T09:51:06.778" v="2271" actId="1076"/>
          <ac:picMkLst>
            <pc:docMk/>
            <pc:sldMk cId="3871187906" sldId="283"/>
            <ac:picMk id="19" creationId="{B3350D08-1706-4C41-A516-F2D2C99E9061}"/>
          </ac:picMkLst>
        </pc:picChg>
      </pc:sldChg>
      <pc:sldChg chg="addSp delSp modSp add mod ord">
        <pc:chgData name="LeeJunho" userId="11165d8a-31b3-4e98-a959-7dad00745f9b" providerId="ADAL" clId="{3D755DEC-7292-42CA-A971-01D4AEF8F53B}" dt="2021-08-31T11:19:13.576" v="3145" actId="20577"/>
        <pc:sldMkLst>
          <pc:docMk/>
          <pc:sldMk cId="4109277725" sldId="284"/>
        </pc:sldMkLst>
        <pc:spChg chg="del">
          <ac:chgData name="LeeJunho" userId="11165d8a-31b3-4e98-a959-7dad00745f9b" providerId="ADAL" clId="{3D755DEC-7292-42CA-A971-01D4AEF8F53B}" dt="2021-08-31T09:55:05.851" v="2564" actId="478"/>
          <ac:spMkLst>
            <pc:docMk/>
            <pc:sldMk cId="4109277725" sldId="284"/>
            <ac:spMk id="8" creationId="{E70BB423-65AA-44EE-86D5-226560BBF0CD}"/>
          </ac:spMkLst>
        </pc:spChg>
        <pc:spChg chg="add del mod">
          <ac:chgData name="LeeJunho" userId="11165d8a-31b3-4e98-a959-7dad00745f9b" providerId="ADAL" clId="{3D755DEC-7292-42CA-A971-01D4AEF8F53B}" dt="2021-08-31T09:51:56.716" v="2276"/>
          <ac:spMkLst>
            <pc:docMk/>
            <pc:sldMk cId="4109277725" sldId="284"/>
            <ac:spMk id="15" creationId="{CD035DEA-148F-4314-96AD-3B5C2B6D67D3}"/>
          </ac:spMkLst>
        </pc:spChg>
        <pc:spChg chg="add del mod">
          <ac:chgData name="LeeJunho" userId="11165d8a-31b3-4e98-a959-7dad00745f9b" providerId="ADAL" clId="{3D755DEC-7292-42CA-A971-01D4AEF8F53B}" dt="2021-08-31T09:51:56.716" v="2276"/>
          <ac:spMkLst>
            <pc:docMk/>
            <pc:sldMk cId="4109277725" sldId="284"/>
            <ac:spMk id="20" creationId="{32B2BAF5-9C95-4294-85FF-774FCF801C59}"/>
          </ac:spMkLst>
        </pc:spChg>
        <pc:spChg chg="add del mod">
          <ac:chgData name="LeeJunho" userId="11165d8a-31b3-4e98-a959-7dad00745f9b" providerId="ADAL" clId="{3D755DEC-7292-42CA-A971-01D4AEF8F53B}" dt="2021-08-31T09:51:56.716" v="2276"/>
          <ac:spMkLst>
            <pc:docMk/>
            <pc:sldMk cId="4109277725" sldId="284"/>
            <ac:spMk id="21" creationId="{F74CCFB7-C2D9-4C9C-81D7-24A5D7AF63B4}"/>
          </ac:spMkLst>
        </pc:spChg>
        <pc:spChg chg="add del mod">
          <ac:chgData name="LeeJunho" userId="11165d8a-31b3-4e98-a959-7dad00745f9b" providerId="ADAL" clId="{3D755DEC-7292-42CA-A971-01D4AEF8F53B}" dt="2021-08-31T09:51:56.716" v="2276"/>
          <ac:spMkLst>
            <pc:docMk/>
            <pc:sldMk cId="4109277725" sldId="284"/>
            <ac:spMk id="22" creationId="{744EF10A-D514-459B-9B02-8BCB33D384D5}"/>
          </ac:spMkLst>
        </pc:spChg>
        <pc:spChg chg="mod">
          <ac:chgData name="LeeJunho" userId="11165d8a-31b3-4e98-a959-7dad00745f9b" providerId="ADAL" clId="{3D755DEC-7292-42CA-A971-01D4AEF8F53B}" dt="2021-08-31T09:51:55.086" v="2275"/>
          <ac:spMkLst>
            <pc:docMk/>
            <pc:sldMk cId="4109277725" sldId="284"/>
            <ac:spMk id="24" creationId="{FD0B742B-35E7-4717-8B8D-5E0C682B81BB}"/>
          </ac:spMkLst>
        </pc:spChg>
        <pc:spChg chg="add del mod">
          <ac:chgData name="LeeJunho" userId="11165d8a-31b3-4e98-a959-7dad00745f9b" providerId="ADAL" clId="{3D755DEC-7292-42CA-A971-01D4AEF8F53B}" dt="2021-08-31T09:51:56.716" v="2276"/>
          <ac:spMkLst>
            <pc:docMk/>
            <pc:sldMk cId="4109277725" sldId="284"/>
            <ac:spMk id="26" creationId="{C5292B31-CA81-4D54-BC0F-34D00B0BDD79}"/>
          </ac:spMkLst>
        </pc:spChg>
        <pc:spChg chg="add del mod">
          <ac:chgData name="LeeJunho" userId="11165d8a-31b3-4e98-a959-7dad00745f9b" providerId="ADAL" clId="{3D755DEC-7292-42CA-A971-01D4AEF8F53B}" dt="2021-08-31T09:51:56.716" v="2276"/>
          <ac:spMkLst>
            <pc:docMk/>
            <pc:sldMk cId="4109277725" sldId="284"/>
            <ac:spMk id="27" creationId="{A21A4E22-9215-4376-B8F3-FF08C5C559BA}"/>
          </ac:spMkLst>
        </pc:spChg>
        <pc:spChg chg="add del mod">
          <ac:chgData name="LeeJunho" userId="11165d8a-31b3-4e98-a959-7dad00745f9b" providerId="ADAL" clId="{3D755DEC-7292-42CA-A971-01D4AEF8F53B}" dt="2021-08-31T09:51:56.716" v="2276"/>
          <ac:spMkLst>
            <pc:docMk/>
            <pc:sldMk cId="4109277725" sldId="284"/>
            <ac:spMk id="28" creationId="{9172F995-2630-4912-A5D9-A185082D67C0}"/>
          </ac:spMkLst>
        </pc:spChg>
        <pc:spChg chg="add del mod">
          <ac:chgData name="LeeJunho" userId="11165d8a-31b3-4e98-a959-7dad00745f9b" providerId="ADAL" clId="{3D755DEC-7292-42CA-A971-01D4AEF8F53B}" dt="2021-08-31T09:51:56.716" v="2276"/>
          <ac:spMkLst>
            <pc:docMk/>
            <pc:sldMk cId="4109277725" sldId="284"/>
            <ac:spMk id="29" creationId="{5BA4EE14-2F85-44DA-A507-EC2AD48A7946}"/>
          </ac:spMkLst>
        </pc:spChg>
        <pc:spChg chg="add del mod">
          <ac:chgData name="LeeJunho" userId="11165d8a-31b3-4e98-a959-7dad00745f9b" providerId="ADAL" clId="{3D755DEC-7292-42CA-A971-01D4AEF8F53B}" dt="2021-08-31T09:51:56.716" v="2276"/>
          <ac:spMkLst>
            <pc:docMk/>
            <pc:sldMk cId="4109277725" sldId="284"/>
            <ac:spMk id="30" creationId="{72A166CD-8D20-419E-8C9A-0D53986C766E}"/>
          </ac:spMkLst>
        </pc:spChg>
        <pc:spChg chg="add mod">
          <ac:chgData name="LeeJunho" userId="11165d8a-31b3-4e98-a959-7dad00745f9b" providerId="ADAL" clId="{3D755DEC-7292-42CA-A971-01D4AEF8F53B}" dt="2021-08-31T09:54:58.685" v="2563" actId="1037"/>
          <ac:spMkLst>
            <pc:docMk/>
            <pc:sldMk cId="4109277725" sldId="284"/>
            <ac:spMk id="31" creationId="{558AADFA-1D1F-45C4-B542-AFC7F52544A9}"/>
          </ac:spMkLst>
        </pc:spChg>
        <pc:spChg chg="add mod">
          <ac:chgData name="LeeJunho" userId="11165d8a-31b3-4e98-a959-7dad00745f9b" providerId="ADAL" clId="{3D755DEC-7292-42CA-A971-01D4AEF8F53B}" dt="2021-08-31T09:54:58.685" v="2563" actId="1037"/>
          <ac:spMkLst>
            <pc:docMk/>
            <pc:sldMk cId="4109277725" sldId="284"/>
            <ac:spMk id="32" creationId="{3B2924DD-F029-46BD-9241-665AEF8FFB41}"/>
          </ac:spMkLst>
        </pc:spChg>
        <pc:spChg chg="mod">
          <ac:chgData name="LeeJunho" userId="11165d8a-31b3-4e98-a959-7dad00745f9b" providerId="ADAL" clId="{3D755DEC-7292-42CA-A971-01D4AEF8F53B}" dt="2021-08-31T11:19:13.576" v="3145" actId="20577"/>
          <ac:spMkLst>
            <pc:docMk/>
            <pc:sldMk cId="4109277725" sldId="284"/>
            <ac:spMk id="62" creationId="{4CBB6DB6-8CCF-447B-A4D5-E50A87F79599}"/>
          </ac:spMkLst>
        </pc:spChg>
        <pc:grpChg chg="add del mod">
          <ac:chgData name="LeeJunho" userId="11165d8a-31b3-4e98-a959-7dad00745f9b" providerId="ADAL" clId="{3D755DEC-7292-42CA-A971-01D4AEF8F53B}" dt="2021-08-31T09:51:56.716" v="2276"/>
          <ac:grpSpMkLst>
            <pc:docMk/>
            <pc:sldMk cId="4109277725" sldId="284"/>
            <ac:grpSpMk id="23" creationId="{A26842C4-AD6E-40ED-BF97-AAA8B84AE50F}"/>
          </ac:grpSpMkLst>
        </pc:grpChg>
        <pc:picChg chg="add del mod">
          <ac:chgData name="LeeJunho" userId="11165d8a-31b3-4e98-a959-7dad00745f9b" providerId="ADAL" clId="{3D755DEC-7292-42CA-A971-01D4AEF8F53B}" dt="2021-08-31T09:54:41.818" v="2530" actId="478"/>
          <ac:picMkLst>
            <pc:docMk/>
            <pc:sldMk cId="4109277725" sldId="284"/>
            <ac:picMk id="2" creationId="{7D83314D-8617-4FFC-A215-0B30BBEE8512}"/>
          </ac:picMkLst>
        </pc:picChg>
        <pc:picChg chg="del">
          <ac:chgData name="LeeJunho" userId="11165d8a-31b3-4e98-a959-7dad00745f9b" providerId="ADAL" clId="{3D755DEC-7292-42CA-A971-01D4AEF8F53B}" dt="2021-08-31T09:55:05.851" v="2564" actId="478"/>
          <ac:picMkLst>
            <pc:docMk/>
            <pc:sldMk cId="4109277725" sldId="284"/>
            <ac:picMk id="3" creationId="{991AFE76-BE10-4003-A1E1-00BE434421DD}"/>
          </ac:picMkLst>
        </pc:picChg>
        <pc:picChg chg="add mod">
          <ac:chgData name="LeeJunho" userId="11165d8a-31b3-4e98-a959-7dad00745f9b" providerId="ADAL" clId="{3D755DEC-7292-42CA-A971-01D4AEF8F53B}" dt="2021-08-31T09:54:52.987" v="2554" actId="1035"/>
          <ac:picMkLst>
            <pc:docMk/>
            <pc:sldMk cId="4109277725" sldId="284"/>
            <ac:picMk id="4" creationId="{6D19D733-28D3-4EFF-A775-875195F02511}"/>
          </ac:picMkLst>
        </pc:picChg>
        <pc:picChg chg="del">
          <ac:chgData name="LeeJunho" userId="11165d8a-31b3-4e98-a959-7dad00745f9b" providerId="ADAL" clId="{3D755DEC-7292-42CA-A971-01D4AEF8F53B}" dt="2021-08-31T09:55:05.851" v="2564" actId="478"/>
          <ac:picMkLst>
            <pc:docMk/>
            <pc:sldMk cId="4109277725" sldId="284"/>
            <ac:picMk id="6" creationId="{632E145A-1BEA-47EF-BB2E-90A286B89613}"/>
          </ac:picMkLst>
        </pc:picChg>
        <pc:picChg chg="del">
          <ac:chgData name="LeeJunho" userId="11165d8a-31b3-4e98-a959-7dad00745f9b" providerId="ADAL" clId="{3D755DEC-7292-42CA-A971-01D4AEF8F53B}" dt="2021-08-31T09:55:05.851" v="2564" actId="478"/>
          <ac:picMkLst>
            <pc:docMk/>
            <pc:sldMk cId="4109277725" sldId="284"/>
            <ac:picMk id="7" creationId="{B8E947AD-DAD4-44D1-9BBC-1B889AE5EC9D}"/>
          </ac:picMkLst>
        </pc:picChg>
        <pc:picChg chg="del mod">
          <ac:chgData name="LeeJunho" userId="11165d8a-31b3-4e98-a959-7dad00745f9b" providerId="ADAL" clId="{3D755DEC-7292-42CA-A971-01D4AEF8F53B}" dt="2021-08-31T09:55:05.851" v="2564" actId="478"/>
          <ac:picMkLst>
            <pc:docMk/>
            <pc:sldMk cId="4109277725" sldId="284"/>
            <ac:picMk id="10" creationId="{4E7D37E3-384B-49FE-AE3B-9403C2BEC517}"/>
          </ac:picMkLst>
        </pc:picChg>
        <pc:picChg chg="del">
          <ac:chgData name="LeeJunho" userId="11165d8a-31b3-4e98-a959-7dad00745f9b" providerId="ADAL" clId="{3D755DEC-7292-42CA-A971-01D4AEF8F53B}" dt="2021-08-31T09:55:05.851" v="2564" actId="478"/>
          <ac:picMkLst>
            <pc:docMk/>
            <pc:sldMk cId="4109277725" sldId="284"/>
            <ac:picMk id="11" creationId="{C04398AB-C60C-476D-BEE9-01B164A0FF56}"/>
          </ac:picMkLst>
        </pc:picChg>
        <pc:picChg chg="del">
          <ac:chgData name="LeeJunho" userId="11165d8a-31b3-4e98-a959-7dad00745f9b" providerId="ADAL" clId="{3D755DEC-7292-42CA-A971-01D4AEF8F53B}" dt="2021-08-31T09:55:05.851" v="2564" actId="478"/>
          <ac:picMkLst>
            <pc:docMk/>
            <pc:sldMk cId="4109277725" sldId="284"/>
            <ac:picMk id="13" creationId="{050665C8-EFBD-4674-9E2D-4C81AAF3A277}"/>
          </ac:picMkLst>
        </pc:picChg>
        <pc:picChg chg="del">
          <ac:chgData name="LeeJunho" userId="11165d8a-31b3-4e98-a959-7dad00745f9b" providerId="ADAL" clId="{3D755DEC-7292-42CA-A971-01D4AEF8F53B}" dt="2021-08-31T09:55:05.851" v="2564" actId="478"/>
          <ac:picMkLst>
            <pc:docMk/>
            <pc:sldMk cId="4109277725" sldId="284"/>
            <ac:picMk id="16" creationId="{74E6CC7C-E81D-45E1-8E3A-A74FAD96226C}"/>
          </ac:picMkLst>
        </pc:picChg>
        <pc:picChg chg="del">
          <ac:chgData name="LeeJunho" userId="11165d8a-31b3-4e98-a959-7dad00745f9b" providerId="ADAL" clId="{3D755DEC-7292-42CA-A971-01D4AEF8F53B}" dt="2021-08-31T09:51:54.844" v="2274" actId="478"/>
          <ac:picMkLst>
            <pc:docMk/>
            <pc:sldMk cId="4109277725" sldId="284"/>
            <ac:picMk id="17" creationId="{217F29A8-7065-4F60-AE4D-E197A8F91A35}"/>
          </ac:picMkLst>
        </pc:picChg>
        <pc:cxnChg chg="mod">
          <ac:chgData name="LeeJunho" userId="11165d8a-31b3-4e98-a959-7dad00745f9b" providerId="ADAL" clId="{3D755DEC-7292-42CA-A971-01D4AEF8F53B}" dt="2021-08-31T09:51:55.086" v="2275"/>
          <ac:cxnSpMkLst>
            <pc:docMk/>
            <pc:sldMk cId="4109277725" sldId="284"/>
            <ac:cxnSpMk id="25" creationId="{42375F78-C23A-4A0C-9BD7-0C5029E4EDB6}"/>
          </ac:cxnSpMkLst>
        </pc:cxnChg>
      </pc:sldChg>
      <pc:sldChg chg="addSp delSp modSp add mod">
        <pc:chgData name="LeeJunho" userId="11165d8a-31b3-4e98-a959-7dad00745f9b" providerId="ADAL" clId="{3D755DEC-7292-42CA-A971-01D4AEF8F53B}" dt="2021-08-31T09:59:53.448" v="2784" actId="20577"/>
        <pc:sldMkLst>
          <pc:docMk/>
          <pc:sldMk cId="2504915405" sldId="285"/>
        </pc:sldMkLst>
        <pc:spChg chg="del">
          <ac:chgData name="LeeJunho" userId="11165d8a-31b3-4e98-a959-7dad00745f9b" providerId="ADAL" clId="{3D755DEC-7292-42CA-A971-01D4AEF8F53B}" dt="2021-08-31T09:55:57.187" v="2633" actId="478"/>
          <ac:spMkLst>
            <pc:docMk/>
            <pc:sldMk cId="2504915405" sldId="285"/>
            <ac:spMk id="8" creationId="{E70BB423-65AA-44EE-86D5-226560BBF0CD}"/>
          </ac:spMkLst>
        </pc:spChg>
        <pc:spChg chg="add mod">
          <ac:chgData name="LeeJunho" userId="11165d8a-31b3-4e98-a959-7dad00745f9b" providerId="ADAL" clId="{3D755DEC-7292-42CA-A971-01D4AEF8F53B}" dt="2021-08-31T09:59:53.448" v="2784" actId="20577"/>
          <ac:spMkLst>
            <pc:docMk/>
            <pc:sldMk cId="2504915405" sldId="285"/>
            <ac:spMk id="15" creationId="{C55DDD6E-081E-40D5-B6E7-1FDB76A1C1DD}"/>
          </ac:spMkLst>
        </pc:spChg>
        <pc:spChg chg="del">
          <ac:chgData name="LeeJunho" userId="11165d8a-31b3-4e98-a959-7dad00745f9b" providerId="ADAL" clId="{3D755DEC-7292-42CA-A971-01D4AEF8F53B}" dt="2021-08-31T09:55:57.187" v="2633" actId="478"/>
          <ac:spMkLst>
            <pc:docMk/>
            <pc:sldMk cId="2504915405" sldId="285"/>
            <ac:spMk id="18" creationId="{C1231508-7411-441B-892E-04320562807F}"/>
          </ac:spMkLst>
        </pc:spChg>
        <pc:spChg chg="del">
          <ac:chgData name="LeeJunho" userId="11165d8a-31b3-4e98-a959-7dad00745f9b" providerId="ADAL" clId="{3D755DEC-7292-42CA-A971-01D4AEF8F53B}" dt="2021-08-31T09:55:57.187" v="2633" actId="478"/>
          <ac:spMkLst>
            <pc:docMk/>
            <pc:sldMk cId="2504915405" sldId="285"/>
            <ac:spMk id="62" creationId="{4CBB6DB6-8CCF-447B-A4D5-E50A87F79599}"/>
          </ac:spMkLst>
        </pc:spChg>
        <pc:picChg chg="del">
          <ac:chgData name="LeeJunho" userId="11165d8a-31b3-4e98-a959-7dad00745f9b" providerId="ADAL" clId="{3D755DEC-7292-42CA-A971-01D4AEF8F53B}" dt="2021-08-31T09:55:57.187" v="2633" actId="478"/>
          <ac:picMkLst>
            <pc:docMk/>
            <pc:sldMk cId="2504915405" sldId="285"/>
            <ac:picMk id="3" creationId="{991AFE76-BE10-4003-A1E1-00BE434421DD}"/>
          </ac:picMkLst>
        </pc:picChg>
        <pc:picChg chg="del">
          <ac:chgData name="LeeJunho" userId="11165d8a-31b3-4e98-a959-7dad00745f9b" providerId="ADAL" clId="{3D755DEC-7292-42CA-A971-01D4AEF8F53B}" dt="2021-08-31T09:55:57.187" v="2633" actId="478"/>
          <ac:picMkLst>
            <pc:docMk/>
            <pc:sldMk cId="2504915405" sldId="285"/>
            <ac:picMk id="6" creationId="{632E145A-1BEA-47EF-BB2E-90A286B89613}"/>
          </ac:picMkLst>
        </pc:picChg>
        <pc:picChg chg="del">
          <ac:chgData name="LeeJunho" userId="11165d8a-31b3-4e98-a959-7dad00745f9b" providerId="ADAL" clId="{3D755DEC-7292-42CA-A971-01D4AEF8F53B}" dt="2021-08-31T09:55:57.187" v="2633" actId="478"/>
          <ac:picMkLst>
            <pc:docMk/>
            <pc:sldMk cId="2504915405" sldId="285"/>
            <ac:picMk id="7" creationId="{B8E947AD-DAD4-44D1-9BBC-1B889AE5EC9D}"/>
          </ac:picMkLst>
        </pc:picChg>
        <pc:picChg chg="del">
          <ac:chgData name="LeeJunho" userId="11165d8a-31b3-4e98-a959-7dad00745f9b" providerId="ADAL" clId="{3D755DEC-7292-42CA-A971-01D4AEF8F53B}" dt="2021-08-31T09:55:57.187" v="2633" actId="478"/>
          <ac:picMkLst>
            <pc:docMk/>
            <pc:sldMk cId="2504915405" sldId="285"/>
            <ac:picMk id="10" creationId="{4E7D37E3-384B-49FE-AE3B-9403C2BEC517}"/>
          </ac:picMkLst>
        </pc:picChg>
        <pc:picChg chg="del">
          <ac:chgData name="LeeJunho" userId="11165d8a-31b3-4e98-a959-7dad00745f9b" providerId="ADAL" clId="{3D755DEC-7292-42CA-A971-01D4AEF8F53B}" dt="2021-08-31T09:55:57.187" v="2633" actId="478"/>
          <ac:picMkLst>
            <pc:docMk/>
            <pc:sldMk cId="2504915405" sldId="285"/>
            <ac:picMk id="11" creationId="{C04398AB-C60C-476D-BEE9-01B164A0FF56}"/>
          </ac:picMkLst>
        </pc:picChg>
        <pc:picChg chg="del">
          <ac:chgData name="LeeJunho" userId="11165d8a-31b3-4e98-a959-7dad00745f9b" providerId="ADAL" clId="{3D755DEC-7292-42CA-A971-01D4AEF8F53B}" dt="2021-08-31T09:55:57.187" v="2633" actId="478"/>
          <ac:picMkLst>
            <pc:docMk/>
            <pc:sldMk cId="2504915405" sldId="285"/>
            <ac:picMk id="13" creationId="{050665C8-EFBD-4674-9E2D-4C81AAF3A277}"/>
          </ac:picMkLst>
        </pc:picChg>
        <pc:picChg chg="del">
          <ac:chgData name="LeeJunho" userId="11165d8a-31b3-4e98-a959-7dad00745f9b" providerId="ADAL" clId="{3D755DEC-7292-42CA-A971-01D4AEF8F53B}" dt="2021-08-31T09:55:57.187" v="2633" actId="478"/>
          <ac:picMkLst>
            <pc:docMk/>
            <pc:sldMk cId="2504915405" sldId="285"/>
            <ac:picMk id="16" creationId="{74E6CC7C-E81D-45E1-8E3A-A74FAD96226C}"/>
          </ac:picMkLst>
        </pc:picChg>
        <pc:picChg chg="del">
          <ac:chgData name="LeeJunho" userId="11165d8a-31b3-4e98-a959-7dad00745f9b" providerId="ADAL" clId="{3D755DEC-7292-42CA-A971-01D4AEF8F53B}" dt="2021-08-31T09:55:57.187" v="2633" actId="478"/>
          <ac:picMkLst>
            <pc:docMk/>
            <pc:sldMk cId="2504915405" sldId="285"/>
            <ac:picMk id="17" creationId="{217F29A8-7065-4F60-AE4D-E197A8F91A35}"/>
          </ac:picMkLst>
        </pc:picChg>
        <pc:picChg chg="del">
          <ac:chgData name="LeeJunho" userId="11165d8a-31b3-4e98-a959-7dad00745f9b" providerId="ADAL" clId="{3D755DEC-7292-42CA-A971-01D4AEF8F53B}" dt="2021-08-31T09:55:57.187" v="2633" actId="478"/>
          <ac:picMkLst>
            <pc:docMk/>
            <pc:sldMk cId="2504915405" sldId="285"/>
            <ac:picMk id="19" creationId="{B3350D08-1706-4C41-A516-F2D2C99E9061}"/>
          </ac:picMkLst>
        </pc:picChg>
      </pc:sldChg>
      <pc:sldChg chg="addSp delSp modSp add mod">
        <pc:chgData name="LeeJunho" userId="11165d8a-31b3-4e98-a959-7dad00745f9b" providerId="ADAL" clId="{3D755DEC-7292-42CA-A971-01D4AEF8F53B}" dt="2021-08-31T10:20:23.863" v="2908" actId="20577"/>
        <pc:sldMkLst>
          <pc:docMk/>
          <pc:sldMk cId="2368717050" sldId="286"/>
        </pc:sldMkLst>
        <pc:spChg chg="del">
          <ac:chgData name="LeeJunho" userId="11165d8a-31b3-4e98-a959-7dad00745f9b" providerId="ADAL" clId="{3D755DEC-7292-42CA-A971-01D4AEF8F53B}" dt="2021-08-31T10:16:34.073" v="2787" actId="478"/>
          <ac:spMkLst>
            <pc:docMk/>
            <pc:sldMk cId="2368717050" sldId="286"/>
            <ac:spMk id="2" creationId="{3A207686-53DE-4826-9C5F-AE33561C0EF1}"/>
          </ac:spMkLst>
        </pc:spChg>
        <pc:spChg chg="add mod">
          <ac:chgData name="LeeJunho" userId="11165d8a-31b3-4e98-a959-7dad00745f9b" providerId="ADAL" clId="{3D755DEC-7292-42CA-A971-01D4AEF8F53B}" dt="2021-08-31T10:20:23.863" v="2908" actId="20577"/>
          <ac:spMkLst>
            <pc:docMk/>
            <pc:sldMk cId="2368717050" sldId="286"/>
            <ac:spMk id="7" creationId="{093C3E5E-9E69-4A3D-826B-A4FD497968CB}"/>
          </ac:spMkLst>
        </pc:spChg>
        <pc:spChg chg="del">
          <ac:chgData name="LeeJunho" userId="11165d8a-31b3-4e98-a959-7dad00745f9b" providerId="ADAL" clId="{3D755DEC-7292-42CA-A971-01D4AEF8F53B}" dt="2021-08-31T10:16:32.474" v="2786" actId="478"/>
          <ac:spMkLst>
            <pc:docMk/>
            <pc:sldMk cId="2368717050" sldId="286"/>
            <ac:spMk id="8" creationId="{BF923C4E-132E-4780-BE0A-4BBFF2E31F80}"/>
          </ac:spMkLst>
        </pc:spChg>
        <pc:picChg chg="del">
          <ac:chgData name="LeeJunho" userId="11165d8a-31b3-4e98-a959-7dad00745f9b" providerId="ADAL" clId="{3D755DEC-7292-42CA-A971-01D4AEF8F53B}" dt="2021-08-31T10:16:32.474" v="2786" actId="478"/>
          <ac:picMkLst>
            <pc:docMk/>
            <pc:sldMk cId="2368717050" sldId="286"/>
            <ac:picMk id="5" creationId="{671D9C6C-34E1-4776-BB70-1E0A2C841BAD}"/>
          </ac:picMkLst>
        </pc:picChg>
      </pc:sldChg>
    </pc:docChg>
  </pc:docChgLst>
  <pc:docChgLst>
    <pc:chgData name="LeeJunho" userId="11165d8a-31b3-4e98-a959-7dad00745f9b" providerId="ADAL" clId="{34254E36-06D9-4CA0-AB60-4B208CF81B0D}"/>
    <pc:docChg chg="undo redo custSel addSld delSld modSld sldOrd">
      <pc:chgData name="LeeJunho" userId="11165d8a-31b3-4e98-a959-7dad00745f9b" providerId="ADAL" clId="{34254E36-06D9-4CA0-AB60-4B208CF81B0D}" dt="2021-07-20T14:35:00.073" v="1153" actId="20577"/>
      <pc:docMkLst>
        <pc:docMk/>
      </pc:docMkLst>
      <pc:sldChg chg="addSp delSp modSp mod">
        <pc:chgData name="LeeJunho" userId="11165d8a-31b3-4e98-a959-7dad00745f9b" providerId="ADAL" clId="{34254E36-06D9-4CA0-AB60-4B208CF81B0D}" dt="2021-07-20T13:06:01.406" v="1009"/>
        <pc:sldMkLst>
          <pc:docMk/>
          <pc:sldMk cId="207678930" sldId="263"/>
        </pc:sldMkLst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3" creationId="{FC6ADB0C-2B00-42DB-B458-980E5347279A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4" creationId="{795263A9-6121-4F43-89D3-034DF370EF79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5" creationId="{084F7A3F-3D75-4528-9497-4792160D04D7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6" creationId="{0B16E426-6F71-48EC-9D72-278B96CC65F9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7" creationId="{1E60639F-292B-45E7-8BAB-AA2E066C2708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9" creationId="{4ED114CB-348E-4334-9412-BFF6E288B94F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50" creationId="{21CA4883-E6D9-487D-B14B-2EB0113C0D3B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51" creationId="{10FA3AF2-FE5B-48E8-AC08-68B002E9E17C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53" creationId="{EE96241E-0C83-437D-AD5F-2B7A3B0CD27B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54" creationId="{C71B16C2-A1A6-4796-B24E-84D0FD703AAF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56" creationId="{2F36802B-B62C-4E59-BA72-41545042B75E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58" creationId="{3AFF7B1A-521F-413A-85AF-0D5247151984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59" creationId="{85DC58FF-F843-47AF-A2D8-A1889A3E892E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60" creationId="{663A4257-001E-4D9E-A868-1E477BFF0116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62" creationId="{67EDEC11-8B42-4D23-ACE7-FA4FC8A96D34}"/>
          </ac:spMkLst>
        </pc:spChg>
        <pc:spChg chg="mod">
          <ac:chgData name="LeeJunho" userId="11165d8a-31b3-4e98-a959-7dad00745f9b" providerId="ADAL" clId="{34254E36-06D9-4CA0-AB60-4B208CF81B0D}" dt="2021-07-20T12:53:49.620" v="791" actId="164"/>
          <ac:spMkLst>
            <pc:docMk/>
            <pc:sldMk cId="207678930" sldId="263"/>
            <ac:spMk id="63" creationId="{A8C9DB8F-A7A3-4C0E-BA6B-A300108F33BE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64" creationId="{5122B832-04FB-4BAA-943E-F359F4C31347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65" creationId="{A79751C9-5883-473C-87F4-93B7A91048B1}"/>
          </ac:spMkLst>
        </pc:spChg>
        <pc:spChg chg="add del mod">
          <ac:chgData name="LeeJunho" userId="11165d8a-31b3-4e98-a959-7dad00745f9b" providerId="ADAL" clId="{34254E36-06D9-4CA0-AB60-4B208CF81B0D}" dt="2021-07-20T12:52:35.750" v="773" actId="478"/>
          <ac:spMkLst>
            <pc:docMk/>
            <pc:sldMk cId="207678930" sldId="263"/>
            <ac:spMk id="66" creationId="{DEBC7B88-3D30-498C-83C1-B429EAB12B5D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67" creationId="{324AD5BB-B5AD-4672-BC2A-09AEFBC24E4A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68" creationId="{7C429207-084D-4CC3-B021-3658F1112188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69" creationId="{54C7FDDC-3D93-488E-B93E-20635D9F6F2D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0" creationId="{ABB7296F-E74E-4531-B368-E935D7169A50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1" creationId="{7B73B60C-F7A4-4956-926A-C59573026763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2" creationId="{C7EDB2C0-89D4-41DE-86ED-05A5530F3A11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4" creationId="{81DF7677-5CDD-4442-8136-7EF319CD8410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5" creationId="{7B5BCE71-57EB-43A5-B50C-BE11A070B587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6" creationId="{FDEA8DF1-BD14-43C1-A5EF-A4599530F2BA}"/>
          </ac:spMkLst>
        </pc:spChg>
        <pc:spChg chg="mod">
          <ac:chgData name="LeeJunho" userId="11165d8a-31b3-4e98-a959-7dad00745f9b" providerId="ADAL" clId="{34254E36-06D9-4CA0-AB60-4B208CF81B0D}" dt="2021-07-20T13:06:01.406" v="1009"/>
          <ac:spMkLst>
            <pc:docMk/>
            <pc:sldMk cId="207678930" sldId="263"/>
            <ac:spMk id="78" creationId="{1D3C8CF5-144D-4EA6-9F47-CFFD803126D7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9" creationId="{AF720536-1F7A-437A-BB68-D7999E765CED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80" creationId="{ED23C4DD-757E-4654-84CD-D11220173217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82" creationId="{B275675F-CCBE-4E22-A2EA-0D11DB8DD53C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90" creationId="{BD16AEAD-AE28-49F7-BD3D-06D8566BA49E}"/>
          </ac:spMkLst>
        </pc:spChg>
        <pc:spChg chg="mod ord">
          <ac:chgData name="LeeJunho" userId="11165d8a-31b3-4e98-a959-7dad00745f9b" providerId="ADAL" clId="{34254E36-06D9-4CA0-AB60-4B208CF81B0D}" dt="2021-07-20T12:52:26.394" v="771" actId="1076"/>
          <ac:spMkLst>
            <pc:docMk/>
            <pc:sldMk cId="207678930" sldId="263"/>
            <ac:spMk id="91" creationId="{24E44EE0-A28C-4675-9E79-C0DCBEE8082F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92" creationId="{E41BD786-6199-495E-A6B0-60ABE879D2FE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94" creationId="{ADD76916-A62D-4824-9EDB-798EFBF1C6A3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95" creationId="{0015A9B1-CE8F-4F3D-8D6D-F1BA05362CD2}"/>
          </ac:spMkLst>
        </pc:spChg>
        <pc:spChg chg="add del mod">
          <ac:chgData name="LeeJunho" userId="11165d8a-31b3-4e98-a959-7dad00745f9b" providerId="ADAL" clId="{34254E36-06D9-4CA0-AB60-4B208CF81B0D}" dt="2021-07-20T12:52:48.876" v="777"/>
          <ac:spMkLst>
            <pc:docMk/>
            <pc:sldMk cId="207678930" sldId="263"/>
            <ac:spMk id="97" creationId="{8F6654C3-F5AB-406B-B126-06353C5E595D}"/>
          </ac:spMkLst>
        </pc:spChg>
        <pc:spChg chg="add mod">
          <ac:chgData name="LeeJunho" userId="11165d8a-31b3-4e98-a959-7dad00745f9b" providerId="ADAL" clId="{34254E36-06D9-4CA0-AB60-4B208CF81B0D}" dt="2021-07-20T12:55:28.466" v="843" actId="1582"/>
          <ac:spMkLst>
            <pc:docMk/>
            <pc:sldMk cId="207678930" sldId="263"/>
            <ac:spMk id="98" creationId="{997C2628-F4A6-4318-A3E6-DE55E807A39F}"/>
          </ac:spMkLst>
        </pc:spChg>
        <pc:spChg chg="add mod">
          <ac:chgData name="LeeJunho" userId="11165d8a-31b3-4e98-a959-7dad00745f9b" providerId="ADAL" clId="{34254E36-06D9-4CA0-AB60-4B208CF81B0D}" dt="2021-07-20T12:54:44.409" v="837"/>
          <ac:spMkLst>
            <pc:docMk/>
            <pc:sldMk cId="207678930" sldId="263"/>
            <ac:spMk id="99" creationId="{D378D630-C4A2-4DB8-A55A-D837222549E0}"/>
          </ac:spMkLst>
        </pc:spChg>
        <pc:spChg chg="add mod">
          <ac:chgData name="LeeJunho" userId="11165d8a-31b3-4e98-a959-7dad00745f9b" providerId="ADAL" clId="{34254E36-06D9-4CA0-AB60-4B208CF81B0D}" dt="2021-07-20T12:54:38.752" v="820"/>
          <ac:spMkLst>
            <pc:docMk/>
            <pc:sldMk cId="207678930" sldId="263"/>
            <ac:spMk id="100" creationId="{8997F3E1-6F42-47EE-8E86-D9DEA0F24050}"/>
          </ac:spMkLst>
        </pc:spChg>
        <pc:spChg chg="add mod">
          <ac:chgData name="LeeJunho" userId="11165d8a-31b3-4e98-a959-7dad00745f9b" providerId="ADAL" clId="{34254E36-06D9-4CA0-AB60-4B208CF81B0D}" dt="2021-07-20T12:55:47.907" v="854" actId="20577"/>
          <ac:spMkLst>
            <pc:docMk/>
            <pc:sldMk cId="207678930" sldId="263"/>
            <ac:spMk id="101" creationId="{D28CC9D0-9792-48E5-96B9-7FA3BEE972F3}"/>
          </ac:spMkLst>
        </pc:spChg>
        <pc:spChg chg="mod">
          <ac:chgData name="LeeJunho" userId="11165d8a-31b3-4e98-a959-7dad00745f9b" providerId="ADAL" clId="{34254E36-06D9-4CA0-AB60-4B208CF81B0D}" dt="2021-07-20T12:55:50.955" v="856" actId="571"/>
          <ac:spMkLst>
            <pc:docMk/>
            <pc:sldMk cId="207678930" sldId="263"/>
            <ac:spMk id="103" creationId="{0A958218-4E30-489B-AAA6-FA8EF5628C40}"/>
          </ac:spMkLst>
        </pc:spChg>
        <pc:spChg chg="add mod">
          <ac:chgData name="LeeJunho" userId="11165d8a-31b3-4e98-a959-7dad00745f9b" providerId="ADAL" clId="{34254E36-06D9-4CA0-AB60-4B208CF81B0D}" dt="2021-07-20T12:56:01.934" v="862" actId="20577"/>
          <ac:spMkLst>
            <pc:docMk/>
            <pc:sldMk cId="207678930" sldId="263"/>
            <ac:spMk id="105" creationId="{60DED594-8A77-48D2-87C6-485AE7F09301}"/>
          </ac:spMkLst>
        </pc:spChg>
        <pc:spChg chg="add mod">
          <ac:chgData name="LeeJunho" userId="11165d8a-31b3-4e98-a959-7dad00745f9b" providerId="ADAL" clId="{34254E36-06D9-4CA0-AB60-4B208CF81B0D}" dt="2021-07-20T12:56:18.184" v="867" actId="20577"/>
          <ac:spMkLst>
            <pc:docMk/>
            <pc:sldMk cId="207678930" sldId="263"/>
            <ac:spMk id="106" creationId="{0BAD5D03-DA52-45A4-AE7F-6E3EF23628B6}"/>
          </ac:spMkLst>
        </pc:spChg>
        <pc:grpChg chg="add mod">
          <ac:chgData name="LeeJunho" userId="11165d8a-31b3-4e98-a959-7dad00745f9b" providerId="ADAL" clId="{34254E36-06D9-4CA0-AB60-4B208CF81B0D}" dt="2021-07-20T12:56:14.237" v="865" actId="14100"/>
          <ac:grpSpMkLst>
            <pc:docMk/>
            <pc:sldMk cId="207678930" sldId="263"/>
            <ac:grpSpMk id="5" creationId="{7678EAB4-866E-44EC-BB45-EEA1E847DAB3}"/>
          </ac:grpSpMkLst>
        </pc:grpChg>
        <pc:grpChg chg="add mod">
          <ac:chgData name="LeeJunho" userId="11165d8a-31b3-4e98-a959-7dad00745f9b" providerId="ADAL" clId="{34254E36-06D9-4CA0-AB60-4B208CF81B0D}" dt="2021-07-20T12:52:14.603" v="768" actId="1076"/>
          <ac:grpSpMkLst>
            <pc:docMk/>
            <pc:sldMk cId="207678930" sldId="263"/>
            <ac:grpSpMk id="57" creationId="{D61656D9-1096-47F0-BB7E-C1C986200484}"/>
          </ac:grpSpMkLst>
        </pc:grpChg>
        <pc:grpChg chg="del mod">
          <ac:chgData name="LeeJunho" userId="11165d8a-31b3-4e98-a959-7dad00745f9b" providerId="ADAL" clId="{34254E36-06D9-4CA0-AB60-4B208CF81B0D}" dt="2021-07-20T12:52:33.783" v="772" actId="478"/>
          <ac:grpSpMkLst>
            <pc:docMk/>
            <pc:sldMk cId="207678930" sldId="263"/>
            <ac:grpSpMk id="83" creationId="{FD5937EF-12E9-4C14-8262-CDC0DDEFEA12}"/>
          </ac:grpSpMkLst>
        </pc:grpChg>
        <pc:grpChg chg="add mod">
          <ac:chgData name="LeeJunho" userId="11165d8a-31b3-4e98-a959-7dad00745f9b" providerId="ADAL" clId="{34254E36-06D9-4CA0-AB60-4B208CF81B0D}" dt="2021-07-20T12:55:50.955" v="856" actId="571"/>
          <ac:grpSpMkLst>
            <pc:docMk/>
            <pc:sldMk cId="207678930" sldId="263"/>
            <ac:grpSpMk id="102" creationId="{54502907-B7A0-4EBB-874E-27774E8772A3}"/>
          </ac:grpSpMkLst>
        </pc:grpChg>
        <pc:picChg chg="add mod">
          <ac:chgData name="LeeJunho" userId="11165d8a-31b3-4e98-a959-7dad00745f9b" providerId="ADAL" clId="{34254E36-06D9-4CA0-AB60-4B208CF81B0D}" dt="2021-07-20T12:52:14.603" v="768" actId="1076"/>
          <ac:picMkLst>
            <pc:docMk/>
            <pc:sldMk cId="207678930" sldId="263"/>
            <ac:picMk id="48" creationId="{30FF2375-D778-415E-82DD-16A87D877BF0}"/>
          </ac:picMkLst>
        </pc:picChg>
        <pc:picChg chg="add mod">
          <ac:chgData name="LeeJunho" userId="11165d8a-31b3-4e98-a959-7dad00745f9b" providerId="ADAL" clId="{34254E36-06D9-4CA0-AB60-4B208CF81B0D}" dt="2021-07-20T12:52:14.603" v="768" actId="1076"/>
          <ac:picMkLst>
            <pc:docMk/>
            <pc:sldMk cId="207678930" sldId="263"/>
            <ac:picMk id="52" creationId="{44553419-EFEC-48CC-87FD-1724029A318D}"/>
          </ac:picMkLst>
        </pc:picChg>
        <pc:picChg chg="add mod">
          <ac:chgData name="LeeJunho" userId="11165d8a-31b3-4e98-a959-7dad00745f9b" providerId="ADAL" clId="{34254E36-06D9-4CA0-AB60-4B208CF81B0D}" dt="2021-07-20T12:52:14.603" v="768" actId="1076"/>
          <ac:picMkLst>
            <pc:docMk/>
            <pc:sldMk cId="207678930" sldId="263"/>
            <ac:picMk id="55" creationId="{D740C8F2-21CB-497B-BD45-7CE098213B47}"/>
          </ac:picMkLst>
        </pc:picChg>
        <pc:picChg chg="del mod">
          <ac:chgData name="LeeJunho" userId="11165d8a-31b3-4e98-a959-7dad00745f9b" providerId="ADAL" clId="{34254E36-06D9-4CA0-AB60-4B208CF81B0D}" dt="2021-07-20T12:52:33.783" v="772" actId="478"/>
          <ac:picMkLst>
            <pc:docMk/>
            <pc:sldMk cId="207678930" sldId="263"/>
            <ac:picMk id="73" creationId="{2354E74C-AF50-4EE1-98D1-C527E307CFB8}"/>
          </ac:picMkLst>
        </pc:picChg>
        <pc:picChg chg="del mod">
          <ac:chgData name="LeeJunho" userId="11165d8a-31b3-4e98-a959-7dad00745f9b" providerId="ADAL" clId="{34254E36-06D9-4CA0-AB60-4B208CF81B0D}" dt="2021-07-20T12:52:33.783" v="772" actId="478"/>
          <ac:picMkLst>
            <pc:docMk/>
            <pc:sldMk cId="207678930" sldId="263"/>
            <ac:picMk id="77" creationId="{1D298CCC-64B6-47F4-A075-D0AAE3FC2F8B}"/>
          </ac:picMkLst>
        </pc:picChg>
        <pc:picChg chg="del mod">
          <ac:chgData name="LeeJunho" userId="11165d8a-31b3-4e98-a959-7dad00745f9b" providerId="ADAL" clId="{34254E36-06D9-4CA0-AB60-4B208CF81B0D}" dt="2021-07-20T12:52:33.783" v="772" actId="478"/>
          <ac:picMkLst>
            <pc:docMk/>
            <pc:sldMk cId="207678930" sldId="263"/>
            <ac:picMk id="81" creationId="{60AE3F70-A6BF-45EA-99A6-0DA9FBC4397F}"/>
          </ac:picMkLst>
        </pc:picChg>
        <pc:picChg chg="add mod">
          <ac:chgData name="LeeJunho" userId="11165d8a-31b3-4e98-a959-7dad00745f9b" providerId="ADAL" clId="{34254E36-06D9-4CA0-AB60-4B208CF81B0D}" dt="2021-07-20T12:52:14.603" v="768" actId="1076"/>
          <ac:picMkLst>
            <pc:docMk/>
            <pc:sldMk cId="207678930" sldId="263"/>
            <ac:picMk id="93" creationId="{9DFE49B4-42CB-43A7-A0A7-6FE87DE0B4D2}"/>
          </ac:picMkLst>
        </pc:picChg>
        <pc:picChg chg="add mod">
          <ac:chgData name="LeeJunho" userId="11165d8a-31b3-4e98-a959-7dad00745f9b" providerId="ADAL" clId="{34254E36-06D9-4CA0-AB60-4B208CF81B0D}" dt="2021-07-20T12:52:14.603" v="768" actId="1076"/>
          <ac:picMkLst>
            <pc:docMk/>
            <pc:sldMk cId="207678930" sldId="263"/>
            <ac:picMk id="96" creationId="{B978DDB6-CF5D-482A-95C5-A8F48EC31F38}"/>
          </ac:picMkLst>
        </pc:picChg>
        <pc:cxnChg chg="add mod">
          <ac:chgData name="LeeJunho" userId="11165d8a-31b3-4e98-a959-7dad00745f9b" providerId="ADAL" clId="{34254E36-06D9-4CA0-AB60-4B208CF81B0D}" dt="2021-07-20T12:53:49.620" v="791" actId="164"/>
          <ac:cxnSpMkLst>
            <pc:docMk/>
            <pc:sldMk cId="207678930" sldId="263"/>
            <ac:cxnSpMk id="3" creationId="{4DBF1AA9-B1CE-4A81-8C54-3CF352DCAA13}"/>
          </ac:cxnSpMkLst>
        </pc:cxnChg>
        <pc:cxnChg chg="mod">
          <ac:chgData name="LeeJunho" userId="11165d8a-31b3-4e98-a959-7dad00745f9b" providerId="ADAL" clId="{34254E36-06D9-4CA0-AB60-4B208CF81B0D}" dt="2021-07-20T12:55:50.955" v="856" actId="571"/>
          <ac:cxnSpMkLst>
            <pc:docMk/>
            <pc:sldMk cId="207678930" sldId="263"/>
            <ac:cxnSpMk id="104" creationId="{30A952DD-F92E-4D86-BB11-597568441A5A}"/>
          </ac:cxnSpMkLst>
        </pc:cxnChg>
      </pc:sldChg>
      <pc:sldChg chg="addSp modSp mod">
        <pc:chgData name="LeeJunho" userId="11165d8a-31b3-4e98-a959-7dad00745f9b" providerId="ADAL" clId="{34254E36-06D9-4CA0-AB60-4B208CF81B0D}" dt="2021-07-20T13:05:18.993" v="928" actId="6549"/>
        <pc:sldMkLst>
          <pc:docMk/>
          <pc:sldMk cId="1282731402" sldId="273"/>
        </pc:sldMkLst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10" creationId="{FE79CE43-416F-4775-B6E5-3320276A9E84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19" creationId="{3B587C65-8B91-498E-9B41-8C818859DE8E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28" creationId="{398E9196-A4A1-4168-AD42-42AC59E52485}"/>
          </ac:spMkLst>
        </pc:spChg>
        <pc:spChg chg="mod">
          <ac:chgData name="LeeJunho" userId="11165d8a-31b3-4e98-a959-7dad00745f9b" providerId="ADAL" clId="{34254E36-06D9-4CA0-AB60-4B208CF81B0D}" dt="2021-07-20T12:07:16.289" v="389" actId="20577"/>
          <ac:spMkLst>
            <pc:docMk/>
            <pc:sldMk cId="1282731402" sldId="273"/>
            <ac:spMk id="51" creationId="{D851BCE5-27FC-4C6E-992D-9E3388645BCE}"/>
          </ac:spMkLst>
        </pc:spChg>
        <pc:spChg chg="mod">
          <ac:chgData name="LeeJunho" userId="11165d8a-31b3-4e98-a959-7dad00745f9b" providerId="ADAL" clId="{34254E36-06D9-4CA0-AB60-4B208CF81B0D}" dt="2021-07-20T13:05:18.993" v="928" actId="6549"/>
          <ac:spMkLst>
            <pc:docMk/>
            <pc:sldMk cId="1282731402" sldId="273"/>
            <ac:spMk id="52" creationId="{C59C4548-3D2C-446B-ACD2-3B64E85CFFA6}"/>
          </ac:spMkLst>
        </pc:spChg>
        <pc:spChg chg="add mod">
          <ac:chgData name="LeeJunho" userId="11165d8a-31b3-4e98-a959-7dad00745f9b" providerId="ADAL" clId="{34254E36-06D9-4CA0-AB60-4B208CF81B0D}" dt="2021-07-20T12:02:01.954" v="286" actId="1076"/>
          <ac:spMkLst>
            <pc:docMk/>
            <pc:sldMk cId="1282731402" sldId="273"/>
            <ac:spMk id="53" creationId="{0976E033-E004-4C90-B274-911FA4DE200A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57" creationId="{70170886-7C56-4DBA-A397-27C1053B4A86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61" creationId="{A2E64115-A86C-40F8-A97F-2B0432020C93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62" creationId="{F53E23C5-033F-4AEE-B77C-328B9E1C8A27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63" creationId="{F2E03FBE-7024-413D-92D1-1E93DD63874A}"/>
          </ac:spMkLst>
        </pc:spChg>
        <pc:grpChg chg="mod">
          <ac:chgData name="LeeJunho" userId="11165d8a-31b3-4e98-a959-7dad00745f9b" providerId="ADAL" clId="{34254E36-06D9-4CA0-AB60-4B208CF81B0D}" dt="2021-07-20T12:00:17.857" v="251" actId="1076"/>
          <ac:grpSpMkLst>
            <pc:docMk/>
            <pc:sldMk cId="1282731402" sldId="273"/>
            <ac:grpSpMk id="40" creationId="{76BCFCB6-7500-474B-9F58-4892A2895F96}"/>
          </ac:grpSpMkLst>
        </pc:grpChg>
        <pc:cxnChg chg="mod">
          <ac:chgData name="LeeJunho" userId="11165d8a-31b3-4e98-a959-7dad00745f9b" providerId="ADAL" clId="{34254E36-06D9-4CA0-AB60-4B208CF81B0D}" dt="2021-07-20T12:00:17.857" v="251" actId="1076"/>
          <ac:cxnSpMkLst>
            <pc:docMk/>
            <pc:sldMk cId="1282731402" sldId="273"/>
            <ac:cxnSpMk id="58" creationId="{9239FADA-BE38-4CF4-A7A1-A94BD8F4C2C9}"/>
          </ac:cxnSpMkLst>
        </pc:cxnChg>
        <pc:cxnChg chg="mod">
          <ac:chgData name="LeeJunho" userId="11165d8a-31b3-4e98-a959-7dad00745f9b" providerId="ADAL" clId="{34254E36-06D9-4CA0-AB60-4B208CF81B0D}" dt="2021-07-20T12:00:17.857" v="251" actId="1076"/>
          <ac:cxnSpMkLst>
            <pc:docMk/>
            <pc:sldMk cId="1282731402" sldId="273"/>
            <ac:cxnSpMk id="59" creationId="{124773FA-2C40-4F66-A791-F83D6E9D7215}"/>
          </ac:cxnSpMkLst>
        </pc:cxnChg>
        <pc:cxnChg chg="mod">
          <ac:chgData name="LeeJunho" userId="11165d8a-31b3-4e98-a959-7dad00745f9b" providerId="ADAL" clId="{34254E36-06D9-4CA0-AB60-4B208CF81B0D}" dt="2021-07-20T12:00:17.857" v="251" actId="1076"/>
          <ac:cxnSpMkLst>
            <pc:docMk/>
            <pc:sldMk cId="1282731402" sldId="273"/>
            <ac:cxnSpMk id="60" creationId="{F9D62761-D3F3-4A94-9F98-E71780F2682F}"/>
          </ac:cxnSpMkLst>
        </pc:cxnChg>
      </pc:sldChg>
      <pc:sldChg chg="addSp delSp modSp mod ord">
        <pc:chgData name="LeeJunho" userId="11165d8a-31b3-4e98-a959-7dad00745f9b" providerId="ADAL" clId="{34254E36-06D9-4CA0-AB60-4B208CF81B0D}" dt="2021-07-20T14:35:00.073" v="1153" actId="20577"/>
        <pc:sldMkLst>
          <pc:docMk/>
          <pc:sldMk cId="241813130" sldId="274"/>
        </pc:sldMkLst>
        <pc:spChg chg="add del mod">
          <ac:chgData name="LeeJunho" userId="11165d8a-31b3-4e98-a959-7dad00745f9b" providerId="ADAL" clId="{34254E36-06D9-4CA0-AB60-4B208CF81B0D}" dt="2021-07-20T14:00:57.363" v="1118" actId="478"/>
          <ac:spMkLst>
            <pc:docMk/>
            <pc:sldMk cId="241813130" sldId="274"/>
            <ac:spMk id="12" creationId="{644C4776-0B27-4712-9376-F74DB425897E}"/>
          </ac:spMkLst>
        </pc:spChg>
        <pc:spChg chg="mod">
          <ac:chgData name="LeeJunho" userId="11165d8a-31b3-4e98-a959-7dad00745f9b" providerId="ADAL" clId="{34254E36-06D9-4CA0-AB60-4B208CF81B0D}" dt="2021-07-20T12:24:09.653" v="625" actId="1076"/>
          <ac:spMkLst>
            <pc:docMk/>
            <pc:sldMk cId="241813130" sldId="274"/>
            <ac:spMk id="34" creationId="{ED6017AA-10DD-4E4E-98F6-BC3C343DBF3C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38" creationId="{6041658C-BC11-4F8A-A23F-6ACC6B0E576C}"/>
          </ac:spMkLst>
        </pc:spChg>
        <pc:spChg chg="del">
          <ac:chgData name="LeeJunho" userId="11165d8a-31b3-4e98-a959-7dad00745f9b" providerId="ADAL" clId="{34254E36-06D9-4CA0-AB60-4B208CF81B0D}" dt="2021-07-20T12:34:56.510" v="660" actId="478"/>
          <ac:spMkLst>
            <pc:docMk/>
            <pc:sldMk cId="241813130" sldId="274"/>
            <ac:spMk id="48" creationId="{961952E1-ED11-4087-9D99-F543710ACA54}"/>
          </ac:spMkLst>
        </pc:spChg>
        <pc:spChg chg="add del mod">
          <ac:chgData name="LeeJunho" userId="11165d8a-31b3-4e98-a959-7dad00745f9b" providerId="ADAL" clId="{34254E36-06D9-4CA0-AB60-4B208CF81B0D}" dt="2021-07-20T12:23:58.292" v="616" actId="478"/>
          <ac:spMkLst>
            <pc:docMk/>
            <pc:sldMk cId="241813130" sldId="274"/>
            <ac:spMk id="49" creationId="{976033B6-D265-4331-897F-ADABD00DF05A}"/>
          </ac:spMkLst>
        </pc:spChg>
        <pc:spChg chg="add del mod">
          <ac:chgData name="LeeJunho" userId="11165d8a-31b3-4e98-a959-7dad00745f9b" providerId="ADAL" clId="{34254E36-06D9-4CA0-AB60-4B208CF81B0D}" dt="2021-07-20T12:23:59.603" v="617" actId="478"/>
          <ac:spMkLst>
            <pc:docMk/>
            <pc:sldMk cId="241813130" sldId="274"/>
            <ac:spMk id="50" creationId="{67C38C5A-7D0D-4D88-B4A9-2452E5EAA268}"/>
          </ac:spMkLst>
        </pc:spChg>
        <pc:spChg chg="add mod">
          <ac:chgData name="LeeJunho" userId="11165d8a-31b3-4e98-a959-7dad00745f9b" providerId="ADAL" clId="{34254E36-06D9-4CA0-AB60-4B208CF81B0D}" dt="2021-07-20T12:20:43.194" v="577"/>
          <ac:spMkLst>
            <pc:docMk/>
            <pc:sldMk cId="241813130" sldId="274"/>
            <ac:spMk id="51" creationId="{FD1531C2-D26D-48B7-9B94-2F8B2BBC13C0}"/>
          </ac:spMkLst>
        </pc:spChg>
        <pc:spChg chg="add mod">
          <ac:chgData name="LeeJunho" userId="11165d8a-31b3-4e98-a959-7dad00745f9b" providerId="ADAL" clId="{34254E36-06D9-4CA0-AB60-4B208CF81B0D}" dt="2021-07-20T12:20:33.033" v="570"/>
          <ac:spMkLst>
            <pc:docMk/>
            <pc:sldMk cId="241813130" sldId="274"/>
            <ac:spMk id="52" creationId="{CFA921D0-1935-4DCE-A78A-8C710FD13A4F}"/>
          </ac:spMkLst>
        </pc:spChg>
        <pc:spChg chg="add mod">
          <ac:chgData name="LeeJunho" userId="11165d8a-31b3-4e98-a959-7dad00745f9b" providerId="ADAL" clId="{34254E36-06D9-4CA0-AB60-4B208CF81B0D}" dt="2021-07-20T12:25:18.824" v="649"/>
          <ac:spMkLst>
            <pc:docMk/>
            <pc:sldMk cId="241813130" sldId="274"/>
            <ac:spMk id="53" creationId="{C4A88A13-CD69-4CDE-8956-1F0B1E4106D9}"/>
          </ac:spMkLst>
        </pc:spChg>
        <pc:spChg chg="add del mod">
          <ac:chgData name="LeeJunho" userId="11165d8a-31b3-4e98-a959-7dad00745f9b" providerId="ADAL" clId="{34254E36-06D9-4CA0-AB60-4B208CF81B0D}" dt="2021-07-20T12:21:02.723" v="581" actId="478"/>
          <ac:spMkLst>
            <pc:docMk/>
            <pc:sldMk cId="241813130" sldId="274"/>
            <ac:spMk id="54" creationId="{43C158AD-6370-4742-B70E-4889495E7D5D}"/>
          </ac:spMkLst>
        </pc:spChg>
        <pc:spChg chg="add del mod">
          <ac:chgData name="LeeJunho" userId="11165d8a-31b3-4e98-a959-7dad00745f9b" providerId="ADAL" clId="{34254E36-06D9-4CA0-AB60-4B208CF81B0D}" dt="2021-07-20T12:21:03.020" v="582" actId="478"/>
          <ac:spMkLst>
            <pc:docMk/>
            <pc:sldMk cId="241813130" sldId="274"/>
            <ac:spMk id="55" creationId="{35102095-3E9C-4DF9-B427-8E699260288A}"/>
          </ac:spMkLst>
        </pc:spChg>
        <pc:spChg chg="add del mod">
          <ac:chgData name="LeeJunho" userId="11165d8a-31b3-4e98-a959-7dad00745f9b" providerId="ADAL" clId="{34254E36-06D9-4CA0-AB60-4B208CF81B0D}" dt="2021-07-20T12:24:13.243" v="629" actId="478"/>
          <ac:spMkLst>
            <pc:docMk/>
            <pc:sldMk cId="241813130" sldId="274"/>
            <ac:spMk id="56" creationId="{63868D4E-14C6-4C74-AA2A-59E4E60089B3}"/>
          </ac:spMkLst>
        </pc:spChg>
        <pc:spChg chg="add del mod">
          <ac:chgData name="LeeJunho" userId="11165d8a-31b3-4e98-a959-7dad00745f9b" providerId="ADAL" clId="{34254E36-06D9-4CA0-AB60-4B208CF81B0D}" dt="2021-07-20T12:24:13.805" v="630" actId="478"/>
          <ac:spMkLst>
            <pc:docMk/>
            <pc:sldMk cId="241813130" sldId="274"/>
            <ac:spMk id="57" creationId="{046C3906-3DFF-405E-8F5E-09B0FAB6DAEE}"/>
          </ac:spMkLst>
        </pc:spChg>
        <pc:spChg chg="add mod">
          <ac:chgData name="LeeJunho" userId="11165d8a-31b3-4e98-a959-7dad00745f9b" providerId="ADAL" clId="{34254E36-06D9-4CA0-AB60-4B208CF81B0D}" dt="2021-07-20T12:28:23.087" v="656"/>
          <ac:spMkLst>
            <pc:docMk/>
            <pc:sldMk cId="241813130" sldId="274"/>
            <ac:spMk id="58" creationId="{80725A12-FED1-47BF-8483-1A43C5316644}"/>
          </ac:spMkLst>
        </pc:spChg>
        <pc:spChg chg="add mod">
          <ac:chgData name="LeeJunho" userId="11165d8a-31b3-4e98-a959-7dad00745f9b" providerId="ADAL" clId="{34254E36-06D9-4CA0-AB60-4B208CF81B0D}" dt="2021-07-20T13:58:12.566" v="1065"/>
          <ac:spMkLst>
            <pc:docMk/>
            <pc:sldMk cId="241813130" sldId="274"/>
            <ac:spMk id="59" creationId="{A9779F51-BF8B-4275-95BA-692ECBA8ECF7}"/>
          </ac:spMkLst>
        </pc:spChg>
        <pc:spChg chg="add mod">
          <ac:chgData name="LeeJunho" userId="11165d8a-31b3-4e98-a959-7dad00745f9b" providerId="ADAL" clId="{34254E36-06D9-4CA0-AB60-4B208CF81B0D}" dt="2021-07-20T14:35:00.073" v="1153" actId="20577"/>
          <ac:spMkLst>
            <pc:docMk/>
            <pc:sldMk cId="241813130" sldId="274"/>
            <ac:spMk id="60" creationId="{8524B2C0-021F-4B00-B6F5-ABEDFFCC14DF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61" creationId="{05D9518C-5974-4B06-9BB5-28CCD1CF5732}"/>
          </ac:spMkLst>
        </pc:spChg>
        <pc:spChg chg="add mod">
          <ac:chgData name="LeeJunho" userId="11165d8a-31b3-4e98-a959-7dad00745f9b" providerId="ADAL" clId="{34254E36-06D9-4CA0-AB60-4B208CF81B0D}" dt="2021-07-20T14:01:33.533" v="1152" actId="20577"/>
          <ac:spMkLst>
            <pc:docMk/>
            <pc:sldMk cId="241813130" sldId="274"/>
            <ac:spMk id="62" creationId="{4CBB6DB6-8CCF-447B-A4D5-E50A87F79599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63" creationId="{A8C9DB8F-A7A3-4C0E-BA6B-A300108F33BE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64" creationId="{96C07654-14FC-4806-99B4-48E7CF65F0F8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65" creationId="{F103640B-70E1-4EDC-BC7B-C1CC921FD23E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76" creationId="{F4602B61-EDB8-4D24-B949-E09CF1825FC5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77" creationId="{2F29D354-14DF-40F2-8284-1F7DB986E115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79" creationId="{7E38B8D9-546C-449D-BB4E-5E3BFFEB132D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80" creationId="{E58CFBEF-5195-4B22-B9A1-609DF3A88B2B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89" creationId="{5DEAECEB-14ED-40B6-B753-31C0E2DC160D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0" creationId="{7AA8C8E1-055D-4C3C-A596-E7E745C862C5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1" creationId="{A19FDE34-E4E9-4C6D-A96A-5ED09502D22E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2" creationId="{AD9ACAA4-1F8B-4CC9-9E1C-9FB6D49013A2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3" creationId="{7E0D266D-CB0D-4C8E-B55F-733707EBB612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4" creationId="{DE79D8D0-CBD3-41DE-BB3A-5B9655AE519D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5" creationId="{169EC7A0-5D23-438C-827E-B8C0E531DFF7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7" creationId="{41379A8E-FF32-4575-8479-17B6855D0623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8" creationId="{EFE4C0FB-EBF6-4B6C-A8A8-706341B9522A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9" creationId="{E53F1FAC-D470-4F3C-9216-502A15B38305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0" creationId="{428C3935-3A00-4F12-89B4-497F60C4630B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1" creationId="{196938D4-9156-4B55-B748-D3FC3542E5CB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2" creationId="{0E22F9BE-8E5B-457F-A251-2A7668E91CDE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3" creationId="{B83343AA-01CE-4520-80BD-EF3E798BC54E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4" creationId="{2F916BF7-6F2C-4181-86C8-19E1621A3D90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5" creationId="{7C58268B-D498-4480-8DED-F8FF65E9BCD0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6" creationId="{B5BB10F8-4FB5-442D-8D1E-7225DA5479A3}"/>
          </ac:spMkLst>
        </pc:spChg>
        <pc:grpChg chg="del mod">
          <ac:chgData name="LeeJunho" userId="11165d8a-31b3-4e98-a959-7dad00745f9b" providerId="ADAL" clId="{34254E36-06D9-4CA0-AB60-4B208CF81B0D}" dt="2021-07-20T12:20:32.743" v="569" actId="478"/>
          <ac:grpSpMkLst>
            <pc:docMk/>
            <pc:sldMk cId="241813130" sldId="274"/>
            <ac:grpSpMk id="31" creationId="{0EC489A9-AC6D-484B-AF14-776F3A62BC3B}"/>
          </ac:grpSpMkLst>
        </pc:grpChg>
        <pc:grpChg chg="del mod">
          <ac:chgData name="LeeJunho" userId="11165d8a-31b3-4e98-a959-7dad00745f9b" providerId="ADAL" clId="{34254E36-06D9-4CA0-AB60-4B208CF81B0D}" dt="2021-07-20T13:02:49.881" v="891" actId="478"/>
          <ac:grpSpMkLst>
            <pc:docMk/>
            <pc:sldMk cId="241813130" sldId="274"/>
            <ac:grpSpMk id="40" creationId="{4D6F14DF-84A7-41B9-ACFD-2727D6D2D482}"/>
          </ac:grpSpMkLst>
        </pc:grpChg>
        <pc:picChg chg="del mod">
          <ac:chgData name="LeeJunho" userId="11165d8a-31b3-4e98-a959-7dad00745f9b" providerId="ADAL" clId="{34254E36-06D9-4CA0-AB60-4B208CF81B0D}" dt="2021-07-20T12:08:08.652" v="390" actId="478"/>
          <ac:picMkLst>
            <pc:docMk/>
            <pc:sldMk cId="241813130" sldId="274"/>
            <ac:picMk id="88" creationId="{B7047D53-599C-4E98-ACBC-D72434D1EDCF}"/>
          </ac:picMkLst>
        </pc:picChg>
      </pc:sldChg>
      <pc:sldChg chg="addSp delSp modSp mod">
        <pc:chgData name="LeeJunho" userId="11165d8a-31b3-4e98-a959-7dad00745f9b" providerId="ADAL" clId="{34254E36-06D9-4CA0-AB60-4B208CF81B0D}" dt="2021-07-20T13:05:07.035" v="918" actId="1036"/>
        <pc:sldMkLst>
          <pc:docMk/>
          <pc:sldMk cId="1599818524" sldId="275"/>
        </pc:sldMkLst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34" creationId="{ED6017AA-10DD-4E4E-98F6-BC3C343DBF3C}"/>
          </ac:spMkLst>
        </pc:spChg>
        <pc:spChg chg="mod">
          <ac:chgData name="LeeJunho" userId="11165d8a-31b3-4e98-a959-7dad00745f9b" providerId="ADAL" clId="{34254E36-06D9-4CA0-AB60-4B208CF81B0D}" dt="2021-07-20T13:04:37.763" v="909" actId="1038"/>
          <ac:spMkLst>
            <pc:docMk/>
            <pc:sldMk cId="1599818524" sldId="275"/>
            <ac:spMk id="38" creationId="{6041658C-BC11-4F8A-A23F-6ACC6B0E576C}"/>
          </ac:spMkLst>
        </pc:spChg>
        <pc:spChg chg="mod">
          <ac:chgData name="LeeJunho" userId="11165d8a-31b3-4e98-a959-7dad00745f9b" providerId="ADAL" clId="{34254E36-06D9-4CA0-AB60-4B208CF81B0D}" dt="2021-07-20T13:05:07.035" v="918" actId="1036"/>
          <ac:spMkLst>
            <pc:docMk/>
            <pc:sldMk cId="1599818524" sldId="275"/>
            <ac:spMk id="40" creationId="{4F8F8BCA-2A06-4DB4-9F50-7CBED2C424B7}"/>
          </ac:spMkLst>
        </pc:spChg>
        <pc:spChg chg="add 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41" creationId="{B4552E14-D688-4864-8E9C-28A937B5E46B}"/>
          </ac:spMkLst>
        </pc:spChg>
        <pc:spChg chg="add 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42" creationId="{57268F57-B612-4B1D-AB8B-3046475F05F7}"/>
          </ac:spMkLst>
        </pc:spChg>
        <pc:spChg chg="add 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44" creationId="{E9FFE526-1483-432B-926E-9B21FCD99149}"/>
          </ac:spMkLst>
        </pc:spChg>
        <pc:spChg chg="add 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45" creationId="{EC7F99DC-8AF4-44CC-9575-030C6CB4EFF2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61" creationId="{05D9518C-5974-4B06-9BB5-28CCD1CF5732}"/>
          </ac:spMkLst>
        </pc:spChg>
        <pc:spChg chg="del">
          <ac:chgData name="LeeJunho" userId="11165d8a-31b3-4e98-a959-7dad00745f9b" providerId="ADAL" clId="{34254E36-06D9-4CA0-AB60-4B208CF81B0D}" dt="2021-07-20T12:50:40.216" v="725" actId="478"/>
          <ac:spMkLst>
            <pc:docMk/>
            <pc:sldMk cId="1599818524" sldId="275"/>
            <ac:spMk id="63" creationId="{A8C9DB8F-A7A3-4C0E-BA6B-A300108F33BE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07" creationId="{C544A1B0-E8AD-48E2-B5F6-B28DBF9AD364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09" creationId="{236471EC-7204-40AF-AAA5-5117859E3589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0" creationId="{9E861D50-CA4A-4752-8BF9-8508A3B688E6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2" creationId="{21865145-8B43-412F-A18A-40188D810DDE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3" creationId="{D068304E-8988-425E-AD63-CAFA325F3322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4" creationId="{A84B7EEF-173D-4CA0-A2E2-C9D0C21656B1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6" creationId="{0B2FCD15-DE30-4CCA-9ED1-BF0557A58A4B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7" creationId="{D12904E2-6A80-486E-B435-7B6731B53B39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9" creationId="{1F93C4AC-2E75-4385-9618-A5B3B5480252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27" creationId="{753FCFEE-AFC7-426D-A84F-38753736865A}"/>
          </ac:spMkLst>
        </pc:spChg>
        <pc:spChg chg="mod">
          <ac:chgData name="LeeJunho" userId="11165d8a-31b3-4e98-a959-7dad00745f9b" providerId="ADAL" clId="{34254E36-06D9-4CA0-AB60-4B208CF81B0D}" dt="2021-07-20T13:04:37.763" v="909" actId="1038"/>
          <ac:spMkLst>
            <pc:docMk/>
            <pc:sldMk cId="1599818524" sldId="275"/>
            <ac:spMk id="128" creationId="{4745131B-A95E-4459-81AB-672D01783E77}"/>
          </ac:spMkLst>
        </pc:spChg>
        <pc:spChg chg="mod">
          <ac:chgData name="LeeJunho" userId="11165d8a-31b3-4e98-a959-7dad00745f9b" providerId="ADAL" clId="{34254E36-06D9-4CA0-AB60-4B208CF81B0D}" dt="2021-07-20T13:04:37.763" v="909" actId="1038"/>
          <ac:spMkLst>
            <pc:docMk/>
            <pc:sldMk cId="1599818524" sldId="275"/>
            <ac:spMk id="136" creationId="{8E7C4A9A-05DA-4174-AC85-16B759349F79}"/>
          </ac:spMkLst>
        </pc:spChg>
        <pc:grpChg chg="mod">
          <ac:chgData name="LeeJunho" userId="11165d8a-31b3-4e98-a959-7dad00745f9b" providerId="ADAL" clId="{34254E36-06D9-4CA0-AB60-4B208CF81B0D}" dt="2021-07-20T13:04:18.699" v="902" actId="1037"/>
          <ac:grpSpMkLst>
            <pc:docMk/>
            <pc:sldMk cId="1599818524" sldId="275"/>
            <ac:grpSpMk id="120" creationId="{7B0A7ACE-4261-4101-92D0-5F8A25DD7B79}"/>
          </ac:grpSpMkLst>
        </pc:grpChg>
        <pc:grpChg chg="mod">
          <ac:chgData name="LeeJunho" userId="11165d8a-31b3-4e98-a959-7dad00745f9b" providerId="ADAL" clId="{34254E36-06D9-4CA0-AB60-4B208CF81B0D}" dt="2021-07-20T13:04:37.763" v="909" actId="1038"/>
          <ac:grpSpMkLst>
            <pc:docMk/>
            <pc:sldMk cId="1599818524" sldId="275"/>
            <ac:grpSpMk id="129" creationId="{13EC187C-3609-4A3E-9B45-07123A95DD76}"/>
          </ac:grpSpMkLst>
        </pc:grpChg>
        <pc:picChg chg="add mod">
          <ac:chgData name="LeeJunho" userId="11165d8a-31b3-4e98-a959-7dad00745f9b" providerId="ADAL" clId="{34254E36-06D9-4CA0-AB60-4B208CF81B0D}" dt="2021-07-20T13:04:18.699" v="902" actId="1037"/>
          <ac:picMkLst>
            <pc:docMk/>
            <pc:sldMk cId="1599818524" sldId="275"/>
            <ac:picMk id="43" creationId="{EA4B79DA-B88E-40ED-9418-73789651FC03}"/>
          </ac:picMkLst>
        </pc:picChg>
        <pc:picChg chg="add mod">
          <ac:chgData name="LeeJunho" userId="11165d8a-31b3-4e98-a959-7dad00745f9b" providerId="ADAL" clId="{34254E36-06D9-4CA0-AB60-4B208CF81B0D}" dt="2021-07-20T13:04:18.699" v="902" actId="1037"/>
          <ac:picMkLst>
            <pc:docMk/>
            <pc:sldMk cId="1599818524" sldId="275"/>
            <ac:picMk id="46" creationId="{7F786AA5-B001-4D4E-B475-B4AF0BA7CB74}"/>
          </ac:picMkLst>
        </pc:picChg>
        <pc:picChg chg="mod">
          <ac:chgData name="LeeJunho" userId="11165d8a-31b3-4e98-a959-7dad00745f9b" providerId="ADAL" clId="{34254E36-06D9-4CA0-AB60-4B208CF81B0D}" dt="2021-07-20T13:04:18.699" v="902" actId="1037"/>
          <ac:picMkLst>
            <pc:docMk/>
            <pc:sldMk cId="1599818524" sldId="275"/>
            <ac:picMk id="111" creationId="{DDCD98CD-366C-4262-AC23-7160F15CB9EE}"/>
          </ac:picMkLst>
        </pc:picChg>
        <pc:picChg chg="mod">
          <ac:chgData name="LeeJunho" userId="11165d8a-31b3-4e98-a959-7dad00745f9b" providerId="ADAL" clId="{34254E36-06D9-4CA0-AB60-4B208CF81B0D}" dt="2021-07-20T13:04:18.699" v="902" actId="1037"/>
          <ac:picMkLst>
            <pc:docMk/>
            <pc:sldMk cId="1599818524" sldId="275"/>
            <ac:picMk id="115" creationId="{5B022385-373C-494E-9D50-351DA6B84404}"/>
          </ac:picMkLst>
        </pc:picChg>
        <pc:picChg chg="mod">
          <ac:chgData name="LeeJunho" userId="11165d8a-31b3-4e98-a959-7dad00745f9b" providerId="ADAL" clId="{34254E36-06D9-4CA0-AB60-4B208CF81B0D}" dt="2021-07-20T13:04:18.699" v="902" actId="1037"/>
          <ac:picMkLst>
            <pc:docMk/>
            <pc:sldMk cId="1599818524" sldId="275"/>
            <ac:picMk id="118" creationId="{40606288-CCFC-486F-AC49-EB5C8647F356}"/>
          </ac:picMkLst>
        </pc:picChg>
        <pc:picChg chg="mod">
          <ac:chgData name="LeeJunho" userId="11165d8a-31b3-4e98-a959-7dad00745f9b" providerId="ADAL" clId="{34254E36-06D9-4CA0-AB60-4B208CF81B0D}" dt="2021-07-20T13:04:37.763" v="909" actId="1038"/>
          <ac:picMkLst>
            <pc:docMk/>
            <pc:sldMk cId="1599818524" sldId="275"/>
            <ac:picMk id="142" creationId="{2C011E7E-CBBB-493D-9ED5-84ABC56B9FE7}"/>
          </ac:picMkLst>
        </pc:picChg>
        <pc:picChg chg="mod">
          <ac:chgData name="LeeJunho" userId="11165d8a-31b3-4e98-a959-7dad00745f9b" providerId="ADAL" clId="{34254E36-06D9-4CA0-AB60-4B208CF81B0D}" dt="2021-07-20T13:04:37.763" v="909" actId="1038"/>
          <ac:picMkLst>
            <pc:docMk/>
            <pc:sldMk cId="1599818524" sldId="275"/>
            <ac:picMk id="144" creationId="{0ED50D00-1130-4F52-8D98-2BD9456843FB}"/>
          </ac:picMkLst>
        </pc:picChg>
      </pc:sldChg>
      <pc:sldChg chg="addSp modSp del mod">
        <pc:chgData name="LeeJunho" userId="11165d8a-31b3-4e98-a959-7dad00745f9b" providerId="ADAL" clId="{34254E36-06D9-4CA0-AB60-4B208CF81B0D}" dt="2021-07-20T13:03:46.284" v="896" actId="47"/>
        <pc:sldMkLst>
          <pc:docMk/>
          <pc:sldMk cId="3456285137" sldId="276"/>
        </pc:sldMkLst>
        <pc:spChg chg="add mod">
          <ac:chgData name="LeeJunho" userId="11165d8a-31b3-4e98-a959-7dad00745f9b" providerId="ADAL" clId="{34254E36-06D9-4CA0-AB60-4B208CF81B0D}" dt="2021-07-20T10:53:44.110" v="25"/>
          <ac:spMkLst>
            <pc:docMk/>
            <pc:sldMk cId="3456285137" sldId="276"/>
            <ac:spMk id="43" creationId="{7B314067-9146-4DC8-8785-10C5957112BB}"/>
          </ac:spMkLst>
        </pc:spChg>
        <pc:spChg chg="mod">
          <ac:chgData name="LeeJunho" userId="11165d8a-31b3-4e98-a959-7dad00745f9b" providerId="ADAL" clId="{34254E36-06D9-4CA0-AB60-4B208CF81B0D}" dt="2021-07-20T10:53:45.716" v="26" actId="14100"/>
          <ac:spMkLst>
            <pc:docMk/>
            <pc:sldMk cId="3456285137" sldId="276"/>
            <ac:spMk id="63" creationId="{A8C9DB8F-A7A3-4C0E-BA6B-A300108F33BE}"/>
          </ac:spMkLst>
        </pc:spChg>
        <pc:spChg chg="mod">
          <ac:chgData name="LeeJunho" userId="11165d8a-31b3-4e98-a959-7dad00745f9b" providerId="ADAL" clId="{34254E36-06D9-4CA0-AB60-4B208CF81B0D}" dt="2021-07-20T10:53:56.370" v="27" actId="20577"/>
          <ac:spMkLst>
            <pc:docMk/>
            <pc:sldMk cId="3456285137" sldId="276"/>
            <ac:spMk id="78" creationId="{1D3C8CF5-144D-4EA6-9F47-CFFD803126D7}"/>
          </ac:spMkLst>
        </pc:spChg>
      </pc:sldChg>
      <pc:sldChg chg="addSp delSp modSp add mod">
        <pc:chgData name="LeeJunho" userId="11165d8a-31b3-4e98-a959-7dad00745f9b" providerId="ADAL" clId="{34254E36-06D9-4CA0-AB60-4B208CF81B0D}" dt="2021-07-20T12:50:19.501" v="724" actId="1076"/>
        <pc:sldMkLst>
          <pc:docMk/>
          <pc:sldMk cId="2349478082" sldId="280"/>
        </pc:sldMkLst>
        <pc:spChg chg="add mod">
          <ac:chgData name="LeeJunho" userId="11165d8a-31b3-4e98-a959-7dad00745f9b" providerId="ADAL" clId="{34254E36-06D9-4CA0-AB60-4B208CF81B0D}" dt="2021-07-20T11:57:47.624" v="159" actId="1076"/>
          <ac:spMkLst>
            <pc:docMk/>
            <pc:sldMk cId="2349478082" sldId="280"/>
            <ac:spMk id="2" creationId="{7A81E25A-4541-4256-9C42-ACA8E63BE3CA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10" creationId="{FE79CE43-416F-4775-B6E5-3320276A9E84}"/>
          </ac:spMkLst>
        </pc:spChg>
        <pc:spChg chg="del">
          <ac:chgData name="LeeJunho" userId="11165d8a-31b3-4e98-a959-7dad00745f9b" providerId="ADAL" clId="{34254E36-06D9-4CA0-AB60-4B208CF81B0D}" dt="2021-07-20T11:54:47.247" v="35" actId="478"/>
          <ac:spMkLst>
            <pc:docMk/>
            <pc:sldMk cId="2349478082" sldId="280"/>
            <ac:spMk id="18" creationId="{72249E0C-5AA8-4D0D-AF89-A9FF594D383A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19" creationId="{3B587C65-8B91-498E-9B41-8C818859DE8E}"/>
          </ac:spMkLst>
        </pc:spChg>
        <pc:spChg chg="mod">
          <ac:chgData name="LeeJunho" userId="11165d8a-31b3-4e98-a959-7dad00745f9b" providerId="ADAL" clId="{34254E36-06D9-4CA0-AB60-4B208CF81B0D}" dt="2021-07-20T11:55:31.972" v="84" actId="1076"/>
          <ac:spMkLst>
            <pc:docMk/>
            <pc:sldMk cId="2349478082" sldId="280"/>
            <ac:spMk id="20" creationId="{EC498649-9862-44A3-A9F6-4DA40C9D3D78}"/>
          </ac:spMkLst>
        </pc:spChg>
        <pc:spChg chg="mod">
          <ac:chgData name="LeeJunho" userId="11165d8a-31b3-4e98-a959-7dad00745f9b" providerId="ADAL" clId="{34254E36-06D9-4CA0-AB60-4B208CF81B0D}" dt="2021-07-20T10:55:04.436" v="34" actId="20577"/>
          <ac:spMkLst>
            <pc:docMk/>
            <pc:sldMk cId="2349478082" sldId="280"/>
            <ac:spMk id="24" creationId="{D42EDA4A-BD06-4978-AECB-F12241E0ED4A}"/>
          </ac:spMkLst>
        </pc:spChg>
        <pc:spChg chg="del">
          <ac:chgData name="LeeJunho" userId="11165d8a-31b3-4e98-a959-7dad00745f9b" providerId="ADAL" clId="{34254E36-06D9-4CA0-AB60-4B208CF81B0D}" dt="2021-07-20T11:54:47.247" v="35" actId="478"/>
          <ac:spMkLst>
            <pc:docMk/>
            <pc:sldMk cId="2349478082" sldId="280"/>
            <ac:spMk id="27" creationId="{9F551F07-B0B0-446E-A5A6-9196D6E1E783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28" creationId="{398E9196-A4A1-4168-AD42-42AC59E52485}"/>
          </ac:spMkLst>
        </pc:spChg>
        <pc:spChg chg="mod">
          <ac:chgData name="LeeJunho" userId="11165d8a-31b3-4e98-a959-7dad00745f9b" providerId="ADAL" clId="{34254E36-06D9-4CA0-AB60-4B208CF81B0D}" dt="2021-07-20T12:34:50.568" v="659" actId="20577"/>
          <ac:spMkLst>
            <pc:docMk/>
            <pc:sldMk cId="2349478082" sldId="280"/>
            <ac:spMk id="52" creationId="{C59C4548-3D2C-446B-ACD2-3B64E85CFFA6}"/>
          </ac:spMkLst>
        </pc:spChg>
        <pc:spChg chg="add mod">
          <ac:chgData name="LeeJunho" userId="11165d8a-31b3-4e98-a959-7dad00745f9b" providerId="ADAL" clId="{34254E36-06D9-4CA0-AB60-4B208CF81B0D}" dt="2021-07-20T12:50:09.105" v="723" actId="14100"/>
          <ac:spMkLst>
            <pc:docMk/>
            <pc:sldMk cId="2349478082" sldId="280"/>
            <ac:spMk id="53" creationId="{DFCE55FA-3E60-42AD-842E-CC95FE50BD76}"/>
          </ac:spMkLst>
        </pc:spChg>
        <pc:spChg chg="add mod">
          <ac:chgData name="LeeJunho" userId="11165d8a-31b3-4e98-a959-7dad00745f9b" providerId="ADAL" clId="{34254E36-06D9-4CA0-AB60-4B208CF81B0D}" dt="2021-07-20T11:56:59.702" v="140" actId="6549"/>
          <ac:spMkLst>
            <pc:docMk/>
            <pc:sldMk cId="2349478082" sldId="280"/>
            <ac:spMk id="54" creationId="{0A291B72-ECC0-4722-9DE3-258E3EBC767B}"/>
          </ac:spMkLst>
        </pc:spChg>
        <pc:spChg chg="add mod">
          <ac:chgData name="LeeJunho" userId="11165d8a-31b3-4e98-a959-7dad00745f9b" providerId="ADAL" clId="{34254E36-06D9-4CA0-AB60-4B208CF81B0D}" dt="2021-07-20T11:57:00.328" v="141" actId="6549"/>
          <ac:spMkLst>
            <pc:docMk/>
            <pc:sldMk cId="2349478082" sldId="280"/>
            <ac:spMk id="55" creationId="{7EC603B8-D3EA-482E-8C05-B8212C1E8DD8}"/>
          </ac:spMkLst>
        </pc:spChg>
        <pc:spChg chg="add mod">
          <ac:chgData name="LeeJunho" userId="11165d8a-31b3-4e98-a959-7dad00745f9b" providerId="ADAL" clId="{34254E36-06D9-4CA0-AB60-4B208CF81B0D}" dt="2021-07-20T11:57:00.953" v="142" actId="6549"/>
          <ac:spMkLst>
            <pc:docMk/>
            <pc:sldMk cId="2349478082" sldId="280"/>
            <ac:spMk id="56" creationId="{5C00FB5C-52B1-4309-A5C1-6F28B1851A57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57" creationId="{70170886-7C56-4DBA-A397-27C1053B4A86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61" creationId="{A2E64115-A86C-40F8-A97F-2B0432020C93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62" creationId="{F53E23C5-033F-4AEE-B77C-328B9E1C8A27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63" creationId="{F2E03FBE-7024-413D-92D1-1E93DD63874A}"/>
          </ac:spMkLst>
        </pc:spChg>
        <pc:spChg chg="add mod">
          <ac:chgData name="LeeJunho" userId="11165d8a-31b3-4e98-a959-7dad00745f9b" providerId="ADAL" clId="{34254E36-06D9-4CA0-AB60-4B208CF81B0D}" dt="2021-07-20T12:50:19.501" v="724" actId="1076"/>
          <ac:spMkLst>
            <pc:docMk/>
            <pc:sldMk cId="2349478082" sldId="280"/>
            <ac:spMk id="72" creationId="{AD58395C-F9AD-4A85-83DF-63D1501285AC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4" creationId="{63551C99-08E3-4AD0-8D05-0666BF03166A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5" creationId="{1D245A73-4510-4AC7-95C1-91D9E81216C9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6" creationId="{DA4E6D53-8842-4E96-8836-68466C9C995C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7" creationId="{238441AB-1CDA-477E-A681-757B427C99E4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8" creationId="{2BE406B2-9A6C-49C1-8883-4638757E90F6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9" creationId="{E06B1E6C-C219-437E-B96B-6765D2312B86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0" creationId="{9C0D931D-DF51-4288-A36A-8C701464AAB4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1" creationId="{6D4B3447-BDA4-4187-9C7B-49A97349515B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2" creationId="{1EE67CCD-29CD-418C-985E-F9E73AA95549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3" creationId="{BC7C1407-6328-4468-BE1C-F2552AD9F90F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4" creationId="{23396FFF-89BD-46B8-B564-889D09989062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5" creationId="{CEFFBD1B-BADA-4520-BEE5-91BB0599DAC7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6" creationId="{8A786193-AFB1-4B5A-9056-62CAA84B8793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7" creationId="{974CFBCC-F72D-4530-819E-E01621640E85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8" creationId="{8DE2F486-E59D-4901-A1E8-B844CA8688DC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9" creationId="{3078962E-11B0-4473-A368-FD05081096D9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90" creationId="{8213C18C-4291-4048-8DAC-0363923012B0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91" creationId="{1B9DF00D-F5F5-410E-B3AF-820F8361943F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3" creationId="{F3348F89-F905-4B16-B999-00D8BBCA2202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4" creationId="{F6515123-6AF6-4700-94A2-B9D0AE909BDF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5" creationId="{F490D17C-86BA-4E2D-9D35-B67C8CE64F25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6" creationId="{A685D604-D9C1-4EEF-BE6D-33BE0B95EFF8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7" creationId="{2BFDB07F-695F-4E80-A88D-1E6EFFC40EC0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8" creationId="{CDAA0FD4-8100-4178-BEAA-1F312847478C}"/>
          </ac:spMkLst>
        </pc:spChg>
        <pc:spChg chg="add mod">
          <ac:chgData name="LeeJunho" userId="11165d8a-31b3-4e98-a959-7dad00745f9b" providerId="ADAL" clId="{34254E36-06D9-4CA0-AB60-4B208CF81B0D}" dt="2021-07-20T12:50:00.051" v="702" actId="571"/>
          <ac:spMkLst>
            <pc:docMk/>
            <pc:sldMk cId="2349478082" sldId="280"/>
            <ac:spMk id="99" creationId="{B8B554F1-67B0-462C-8097-47D1B8895FBB}"/>
          </ac:spMkLst>
        </pc:spChg>
        <pc:grpChg chg="del">
          <ac:chgData name="LeeJunho" userId="11165d8a-31b3-4e98-a959-7dad00745f9b" providerId="ADAL" clId="{34254E36-06D9-4CA0-AB60-4B208CF81B0D}" dt="2021-07-20T11:59:26.384" v="248" actId="478"/>
          <ac:grpSpMkLst>
            <pc:docMk/>
            <pc:sldMk cId="2349478082" sldId="280"/>
            <ac:grpSpMk id="40" creationId="{76BCFCB6-7500-474B-9F58-4892A2895F96}"/>
          </ac:grpSpMkLst>
        </pc:grpChg>
        <pc:grpChg chg="del">
          <ac:chgData name="LeeJunho" userId="11165d8a-31b3-4e98-a959-7dad00745f9b" providerId="ADAL" clId="{34254E36-06D9-4CA0-AB60-4B208CF81B0D}" dt="2021-07-20T11:57:53.256" v="160" actId="478"/>
          <ac:grpSpMkLst>
            <pc:docMk/>
            <pc:sldMk cId="2349478082" sldId="280"/>
            <ac:grpSpMk id="65" creationId="{828EBB35-0468-41EE-816E-93A9AF84D3D4}"/>
          </ac:grpSpMkLst>
        </pc:grpChg>
        <pc:grpChg chg="add mod">
          <ac:chgData name="LeeJunho" userId="11165d8a-31b3-4e98-a959-7dad00745f9b" providerId="ADAL" clId="{34254E36-06D9-4CA0-AB60-4B208CF81B0D}" dt="2021-07-20T12:00:44.313" v="265" actId="1036"/>
          <ac:grpSpMkLst>
            <pc:docMk/>
            <pc:sldMk cId="2349478082" sldId="280"/>
            <ac:grpSpMk id="92" creationId="{B447037C-EABA-4F64-B961-197ED274CA7B}"/>
          </ac:grpSpMkLst>
        </pc:grpChg>
        <pc:picChg chg="del">
          <ac:chgData name="LeeJunho" userId="11165d8a-31b3-4e98-a959-7dad00745f9b" providerId="ADAL" clId="{34254E36-06D9-4CA0-AB60-4B208CF81B0D}" dt="2021-07-20T11:54:47.247" v="35" actId="478"/>
          <ac:picMkLst>
            <pc:docMk/>
            <pc:sldMk cId="2349478082" sldId="280"/>
            <ac:picMk id="13" creationId="{877385E2-BD16-4033-A01C-7BF5DE55FABC}"/>
          </ac:picMkLst>
        </pc:picChg>
        <pc:picChg chg="del">
          <ac:chgData name="LeeJunho" userId="11165d8a-31b3-4e98-a959-7dad00745f9b" providerId="ADAL" clId="{34254E36-06D9-4CA0-AB60-4B208CF81B0D}" dt="2021-07-20T11:54:47.247" v="35" actId="478"/>
          <ac:picMkLst>
            <pc:docMk/>
            <pc:sldMk cId="2349478082" sldId="280"/>
            <ac:picMk id="73" creationId="{EE154C79-AFF0-452B-8774-00325563AFAE}"/>
          </ac:picMkLst>
        </pc:picChg>
        <pc:cxnChg chg="del">
          <ac:chgData name="LeeJunho" userId="11165d8a-31b3-4e98-a959-7dad00745f9b" providerId="ADAL" clId="{34254E36-06D9-4CA0-AB60-4B208CF81B0D}" dt="2021-07-20T11:59:26.384" v="248" actId="478"/>
          <ac:cxnSpMkLst>
            <pc:docMk/>
            <pc:sldMk cId="2349478082" sldId="280"/>
            <ac:cxnSpMk id="58" creationId="{9239FADA-BE38-4CF4-A7A1-A94BD8F4C2C9}"/>
          </ac:cxnSpMkLst>
        </pc:cxnChg>
        <pc:cxnChg chg="del mod">
          <ac:chgData name="LeeJunho" userId="11165d8a-31b3-4e98-a959-7dad00745f9b" providerId="ADAL" clId="{34254E36-06D9-4CA0-AB60-4B208CF81B0D}" dt="2021-07-20T11:59:26.384" v="248" actId="478"/>
          <ac:cxnSpMkLst>
            <pc:docMk/>
            <pc:sldMk cId="2349478082" sldId="280"/>
            <ac:cxnSpMk id="59" creationId="{124773FA-2C40-4F66-A791-F83D6E9D7215}"/>
          </ac:cxnSpMkLst>
        </pc:cxnChg>
        <pc:cxnChg chg="del">
          <ac:chgData name="LeeJunho" userId="11165d8a-31b3-4e98-a959-7dad00745f9b" providerId="ADAL" clId="{34254E36-06D9-4CA0-AB60-4B208CF81B0D}" dt="2021-07-20T11:59:26.384" v="248" actId="478"/>
          <ac:cxnSpMkLst>
            <pc:docMk/>
            <pc:sldMk cId="2349478082" sldId="280"/>
            <ac:cxnSpMk id="60" creationId="{F9D62761-D3F3-4A94-9F98-E71780F2682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임베디드</a:t>
            </a:r>
            <a:r>
              <a:rPr lang="en-US" altLang="ko-KR" sz="4800"/>
              <a:t>SW</a:t>
            </a:r>
            <a:r>
              <a:rPr lang="ko-KR" altLang="en-US" sz="4800"/>
              <a:t>경진대회</a:t>
            </a:r>
            <a:br>
              <a:rPr lang="en-US" altLang="ko-KR" sz="4800"/>
            </a:br>
            <a:r>
              <a:rPr lang="en-US" altLang="ko-KR" sz="4800"/>
              <a:t>WebOS Car2SmartHome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87776"/>
            <a:ext cx="9144000" cy="1655762"/>
          </a:xfrm>
        </p:spPr>
        <p:txBody>
          <a:bodyPr/>
          <a:lstStyle/>
          <a:p>
            <a:r>
              <a:rPr lang="ko-KR" altLang="en-US"/>
              <a:t>삼아아팀 </a:t>
            </a:r>
            <a:r>
              <a:rPr lang="en-US" altLang="ko-KR"/>
              <a:t>– </a:t>
            </a:r>
            <a:r>
              <a:rPr lang="ko-KR" altLang="en-US"/>
              <a:t>최현식</a:t>
            </a:r>
            <a:r>
              <a:rPr lang="en-US" altLang="ko-KR"/>
              <a:t>, </a:t>
            </a:r>
            <a:r>
              <a:rPr lang="ko-KR" altLang="en-US"/>
              <a:t>박승운</a:t>
            </a:r>
            <a:r>
              <a:rPr lang="en-US" altLang="ko-KR"/>
              <a:t>, </a:t>
            </a:r>
            <a:r>
              <a:rPr lang="ko-KR" altLang="en-US"/>
              <a:t>이준호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>
            <a:extLst>
              <a:ext uri="{FF2B5EF4-FFF2-40B4-BE49-F238E27FC236}">
                <a16:creationId xmlns:a16="http://schemas.microsoft.com/office/drawing/2014/main" id="{528363B1-0584-4F3C-ADE9-9059F2617094}"/>
              </a:ext>
            </a:extLst>
          </p:cNvPr>
          <p:cNvSpPr txBox="1">
            <a:spLocks/>
          </p:cNvSpPr>
          <p:nvPr/>
        </p:nvSpPr>
        <p:spPr>
          <a:xfrm>
            <a:off x="-2311302" y="-356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Web UI/UX </a:t>
            </a:r>
            <a:r>
              <a:rPr lang="ko-KR" altLang="en-US" sz="5400" dirty="0"/>
              <a:t>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BB6DB6-8CCF-447B-A4D5-E50A87F79599}"/>
              </a:ext>
            </a:extLst>
          </p:cNvPr>
          <p:cNvSpPr txBox="1"/>
          <p:nvPr/>
        </p:nvSpPr>
        <p:spPr>
          <a:xfrm>
            <a:off x="156951" y="4422307"/>
            <a:ext cx="7822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로그인 페이지 </a:t>
            </a:r>
            <a:r>
              <a:rPr lang="en-US" altLang="ko-KR" sz="1600" dirty="0"/>
              <a:t>(</a:t>
            </a:r>
            <a:r>
              <a:rPr lang="ko-KR" altLang="en-US" sz="1600" dirty="0"/>
              <a:t>구현 완료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웹 앱 처음 실행 시 얼굴인식 로그인 요청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얼굴인식 실패 시 해당 페이지로 넘어온다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왼쪽 얼굴인식 버튼 선택 시 </a:t>
            </a:r>
            <a:r>
              <a:rPr lang="en-US" altLang="ko-KR" sz="1600" dirty="0"/>
              <a:t>MQTT</a:t>
            </a:r>
            <a:r>
              <a:rPr lang="ko-KR" altLang="en-US" sz="1600" dirty="0"/>
              <a:t>를 사용하여 서버에 얼굴인식 시작을 요청한다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오른쪽 이메일 로그인으로 사용자 인증을 진행할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회원가입 페이지 </a:t>
            </a:r>
            <a:r>
              <a:rPr lang="en-US" altLang="ko-KR" sz="1600" dirty="0"/>
              <a:t>(</a:t>
            </a:r>
            <a:r>
              <a:rPr lang="ko-KR" altLang="en-US" sz="1600" dirty="0"/>
              <a:t>구현 예정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회원가입 버튼 선택 시 이메일 회원가입을 진행할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이메일 비밀번호로 </a:t>
            </a:r>
            <a:r>
              <a:rPr lang="en-US" altLang="ko-KR" sz="1600" dirty="0"/>
              <a:t>firebase </a:t>
            </a:r>
            <a:r>
              <a:rPr lang="ko-KR" altLang="en-US" sz="1600" dirty="0"/>
              <a:t>인증 계정을 생성할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BF4DF3-5F49-42E6-8DA7-5356204F1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23"/>
          <a:stretch/>
        </p:blipFill>
        <p:spPr>
          <a:xfrm>
            <a:off x="843241" y="1541152"/>
            <a:ext cx="4206511" cy="2111466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276BD5-C673-45F7-9E2F-3B8C1029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60" y="1342696"/>
            <a:ext cx="3467278" cy="25083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4FB940-812D-481E-928C-8CF8F816BA89}"/>
              </a:ext>
            </a:extLst>
          </p:cNvPr>
          <p:cNvSpPr/>
          <p:nvPr/>
        </p:nvSpPr>
        <p:spPr>
          <a:xfrm>
            <a:off x="6242885" y="1171815"/>
            <a:ext cx="4938873" cy="277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73DD34-1630-4B29-A61C-E4F2792AFA9A}"/>
              </a:ext>
            </a:extLst>
          </p:cNvPr>
          <p:cNvSpPr/>
          <p:nvPr/>
        </p:nvSpPr>
        <p:spPr>
          <a:xfrm>
            <a:off x="477061" y="1207827"/>
            <a:ext cx="4938873" cy="277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1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>
            <a:extLst>
              <a:ext uri="{FF2B5EF4-FFF2-40B4-BE49-F238E27FC236}">
                <a16:creationId xmlns:a16="http://schemas.microsoft.com/office/drawing/2014/main" id="{528363B1-0584-4F3C-ADE9-9059F2617094}"/>
              </a:ext>
            </a:extLst>
          </p:cNvPr>
          <p:cNvSpPr txBox="1">
            <a:spLocks/>
          </p:cNvSpPr>
          <p:nvPr/>
        </p:nvSpPr>
        <p:spPr>
          <a:xfrm>
            <a:off x="-2311302" y="-356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Web UI/UX </a:t>
            </a:r>
            <a:r>
              <a:rPr lang="ko-KR" altLang="en-US" sz="5400" dirty="0"/>
              <a:t>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BB6DB6-8CCF-447B-A4D5-E50A87F79599}"/>
              </a:ext>
            </a:extLst>
          </p:cNvPr>
          <p:cNvSpPr txBox="1"/>
          <p:nvPr/>
        </p:nvSpPr>
        <p:spPr>
          <a:xfrm>
            <a:off x="156951" y="4422307"/>
            <a:ext cx="6370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홈 페이지 </a:t>
            </a:r>
            <a:r>
              <a:rPr lang="en-US" altLang="ko-KR" sz="1600" dirty="0"/>
              <a:t>(</a:t>
            </a:r>
            <a:r>
              <a:rPr lang="ko-KR" altLang="en-US" sz="1600" dirty="0"/>
              <a:t>구현 예정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 로그인한 사용자 및 온</a:t>
            </a:r>
            <a:r>
              <a:rPr lang="en-US" altLang="ko-KR" sz="1600" dirty="0"/>
              <a:t>,</a:t>
            </a:r>
            <a:r>
              <a:rPr lang="ko-KR" altLang="en-US" sz="1600" dirty="0"/>
              <a:t>습도 날씨를 표시한다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모드 제어 버튼을 두어 특정모드로 가전을 제어할 수 있도록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가전 제어 버튼을 두어 개별적으로 가전을 제어할 수 있도록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모드 혹은 가전의 아이콘을 선택하면 해당 설정으로 들어간다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966D3A-247B-4232-9E72-A924FB910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45" y="1295223"/>
            <a:ext cx="4435703" cy="27382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0BB423-65AA-44EE-86D5-226560BBF0CD}"/>
              </a:ext>
            </a:extLst>
          </p:cNvPr>
          <p:cNvSpPr/>
          <p:nvPr/>
        </p:nvSpPr>
        <p:spPr>
          <a:xfrm>
            <a:off x="477061" y="1207827"/>
            <a:ext cx="4938873" cy="277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>
            <a:extLst>
              <a:ext uri="{FF2B5EF4-FFF2-40B4-BE49-F238E27FC236}">
                <a16:creationId xmlns:a16="http://schemas.microsoft.com/office/drawing/2014/main" id="{528363B1-0584-4F3C-ADE9-9059F2617094}"/>
              </a:ext>
            </a:extLst>
          </p:cNvPr>
          <p:cNvSpPr txBox="1">
            <a:spLocks/>
          </p:cNvSpPr>
          <p:nvPr/>
        </p:nvSpPr>
        <p:spPr>
          <a:xfrm>
            <a:off x="-2311302" y="-356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Web UI/UX </a:t>
            </a:r>
            <a:r>
              <a:rPr lang="ko-KR" altLang="en-US" sz="5400" dirty="0"/>
              <a:t>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BB6DB6-8CCF-447B-A4D5-E50A87F79599}"/>
              </a:ext>
            </a:extLst>
          </p:cNvPr>
          <p:cNvSpPr txBox="1"/>
          <p:nvPr/>
        </p:nvSpPr>
        <p:spPr>
          <a:xfrm>
            <a:off x="156951" y="4422307"/>
            <a:ext cx="7119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모드 설정 페이지 </a:t>
            </a:r>
            <a:r>
              <a:rPr lang="en-US" altLang="ko-KR" sz="1600" dirty="0"/>
              <a:t>(</a:t>
            </a:r>
            <a:r>
              <a:rPr lang="ko-KR" altLang="en-US" sz="1600" dirty="0"/>
              <a:t>구현 예정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 모드 및 스케줄을 설정할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모드는 단발성으로 여러가지 가전의 동작을 한번에 제어할 수 있다</a:t>
            </a:r>
            <a:r>
              <a:rPr lang="en-US" altLang="ko-KR" sz="1600"/>
              <a:t>.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스케줄 기능으로 원하는 시각에 가전을 원하는 동작을 실행시키도록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231508-7411-441B-892E-04320562807F}"/>
              </a:ext>
            </a:extLst>
          </p:cNvPr>
          <p:cNvSpPr/>
          <p:nvPr/>
        </p:nvSpPr>
        <p:spPr>
          <a:xfrm>
            <a:off x="477061" y="1207827"/>
            <a:ext cx="4938873" cy="277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3350D08-1706-4C41-A516-F2D2C99E9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" t="802" r="89188" b="87414"/>
          <a:stretch/>
        </p:blipFill>
        <p:spPr>
          <a:xfrm>
            <a:off x="634313" y="1306684"/>
            <a:ext cx="310465" cy="2956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58AADFA-1D1F-45C4-B542-AFC7F52544A9}"/>
              </a:ext>
            </a:extLst>
          </p:cNvPr>
          <p:cNvSpPr txBox="1"/>
          <p:nvPr/>
        </p:nvSpPr>
        <p:spPr>
          <a:xfrm>
            <a:off x="1067079" y="15416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동작 모드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924DD-F029-46BD-9241-665AEF8FFB41}"/>
              </a:ext>
            </a:extLst>
          </p:cNvPr>
          <p:cNvSpPr txBox="1"/>
          <p:nvPr/>
        </p:nvSpPr>
        <p:spPr>
          <a:xfrm>
            <a:off x="3440907" y="15416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스케줄 모드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9D733-28D3-4EFF-A775-875195F0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8" y="1910679"/>
            <a:ext cx="4582188" cy="19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>
            <a:extLst>
              <a:ext uri="{FF2B5EF4-FFF2-40B4-BE49-F238E27FC236}">
                <a16:creationId xmlns:a16="http://schemas.microsoft.com/office/drawing/2014/main" id="{528363B1-0584-4F3C-ADE9-9059F2617094}"/>
              </a:ext>
            </a:extLst>
          </p:cNvPr>
          <p:cNvSpPr txBox="1">
            <a:spLocks/>
          </p:cNvSpPr>
          <p:nvPr/>
        </p:nvSpPr>
        <p:spPr>
          <a:xfrm>
            <a:off x="-2311302" y="-356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Web UI/UX </a:t>
            </a:r>
            <a:r>
              <a:rPr lang="ko-KR" altLang="en-US" sz="5400" dirty="0"/>
              <a:t>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BB6DB6-8CCF-447B-A4D5-E50A87F79599}"/>
              </a:ext>
            </a:extLst>
          </p:cNvPr>
          <p:cNvSpPr txBox="1"/>
          <p:nvPr/>
        </p:nvSpPr>
        <p:spPr>
          <a:xfrm>
            <a:off x="156951" y="4422307"/>
            <a:ext cx="806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개별 가전 설정 페이지 </a:t>
            </a:r>
            <a:r>
              <a:rPr lang="en-US" altLang="ko-KR" sz="1600" dirty="0"/>
              <a:t>(</a:t>
            </a:r>
            <a:r>
              <a:rPr lang="ko-KR" altLang="en-US" sz="1600" dirty="0"/>
              <a:t>구현 예정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 가전의 개별 제어 및 에어컨 세기</a:t>
            </a:r>
            <a:r>
              <a:rPr lang="en-US" altLang="ko-KR" sz="1600" dirty="0"/>
              <a:t>, </a:t>
            </a:r>
            <a:r>
              <a:rPr lang="ko-KR" altLang="en-US" sz="1600" dirty="0"/>
              <a:t>조명의 밝기</a:t>
            </a:r>
            <a:r>
              <a:rPr lang="en-US" altLang="ko-KR" sz="1600" dirty="0"/>
              <a:t>, </a:t>
            </a:r>
            <a:r>
              <a:rPr lang="ko-KR" altLang="en-US" sz="1600" dirty="0"/>
              <a:t>색상 등의 자세한 설정을 가능하게 함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0BB423-65AA-44EE-86D5-226560BBF0CD}"/>
              </a:ext>
            </a:extLst>
          </p:cNvPr>
          <p:cNvSpPr/>
          <p:nvPr/>
        </p:nvSpPr>
        <p:spPr>
          <a:xfrm>
            <a:off x="6306361" y="1207827"/>
            <a:ext cx="4938873" cy="277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2E145A-1BEA-47EF-BB2E-90A286B89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" t="802" r="89188" b="87414"/>
          <a:stretch/>
        </p:blipFill>
        <p:spPr>
          <a:xfrm>
            <a:off x="6442760" y="1295072"/>
            <a:ext cx="310465" cy="2956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1AFE76-BE10-4003-A1E1-00BE43442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991" y="1498603"/>
            <a:ext cx="804816" cy="935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E947AD-DAD4-44D1-9BBC-1B889AE5EC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091"/>
          <a:stretch/>
        </p:blipFill>
        <p:spPr>
          <a:xfrm>
            <a:off x="9271701" y="3189864"/>
            <a:ext cx="1401396" cy="3583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4398AB-C60C-476D-BEE9-01B164A0FF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465" t="766"/>
          <a:stretch/>
        </p:blipFill>
        <p:spPr>
          <a:xfrm>
            <a:off x="9271701" y="3498995"/>
            <a:ext cx="1363572" cy="355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7D37E3-384B-49FE-AE3B-9403C2BEC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166" y="1496578"/>
            <a:ext cx="1028442" cy="8570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0665C8-EFBD-4674-9E2D-4C81AAF3A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067434" y="2780088"/>
            <a:ext cx="1905868" cy="2904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E6CC7C-E81D-45E1-8E3A-A74FAD962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6694453" y="2780088"/>
            <a:ext cx="1905868" cy="2904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7F29A8-7065-4F60-AE4D-E197A8F91A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042" t="20413" r="3262" b="2596"/>
          <a:stretch/>
        </p:blipFill>
        <p:spPr>
          <a:xfrm>
            <a:off x="1169487" y="1257300"/>
            <a:ext cx="3442454" cy="27407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231508-7411-441B-892E-04320562807F}"/>
              </a:ext>
            </a:extLst>
          </p:cNvPr>
          <p:cNvSpPr/>
          <p:nvPr/>
        </p:nvSpPr>
        <p:spPr>
          <a:xfrm>
            <a:off x="477061" y="1207827"/>
            <a:ext cx="4938873" cy="277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3350D08-1706-4C41-A516-F2D2C99E9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" t="802" r="89188" b="87414"/>
          <a:stretch/>
        </p:blipFill>
        <p:spPr>
          <a:xfrm>
            <a:off x="634313" y="1306684"/>
            <a:ext cx="310465" cy="2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8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>
            <a:extLst>
              <a:ext uri="{FF2B5EF4-FFF2-40B4-BE49-F238E27FC236}">
                <a16:creationId xmlns:a16="http://schemas.microsoft.com/office/drawing/2014/main" id="{528363B1-0584-4F3C-ADE9-9059F2617094}"/>
              </a:ext>
            </a:extLst>
          </p:cNvPr>
          <p:cNvSpPr txBox="1">
            <a:spLocks/>
          </p:cNvSpPr>
          <p:nvPr/>
        </p:nvSpPr>
        <p:spPr>
          <a:xfrm>
            <a:off x="-2311302" y="-356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Web UI/UX </a:t>
            </a:r>
            <a:r>
              <a:rPr lang="ko-KR" altLang="en-US" sz="5400" dirty="0"/>
              <a:t>설계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DDD6E-081E-40D5-B6E7-1FDB76A1C1DD}"/>
              </a:ext>
            </a:extLst>
          </p:cNvPr>
          <p:cNvSpPr txBox="1"/>
          <p:nvPr/>
        </p:nvSpPr>
        <p:spPr>
          <a:xfrm>
            <a:off x="156951" y="1289640"/>
            <a:ext cx="55449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진행률</a:t>
            </a:r>
            <a:endParaRPr lang="en-US" altLang="ko-KR" sz="1600" dirty="0"/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▣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Firebase Authentication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기능을 활용한 로그인 기능 구현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▣ 로그인 후 서버와 통신하여 사용자의 이름 수신하기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▣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MQTT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Publish</a:t>
            </a:r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로 </a:t>
            </a:r>
            <a:r>
              <a:rPr lang="ko-KR" alt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스마트홈</a:t>
            </a:r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가전 제어 구현</a:t>
            </a:r>
            <a:endParaRPr lang="en-US" altLang="ko-K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▣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JS</a:t>
            </a:r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서비스 연동 구현</a:t>
            </a:r>
            <a:endParaRPr lang="en-US" altLang="ko-K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▣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페이지 구현</a:t>
            </a:r>
            <a:endParaRPr lang="en-US" altLang="ko-K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□ 회원가입 기능 구현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□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데이터 수신하기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날씨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가전상태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온습도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□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리스너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구현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□ 자세한 개별제어 메뉴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□ 모드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스케줄 메뉴 </a:t>
            </a:r>
            <a:endParaRPr lang="en-US" altLang="ko-K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□ 동작 완료 명령 수신 및 디스플레이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진행률 </a:t>
            </a: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: 45%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0491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35B47D-495E-44BA-9946-AC4250E4DAB5}"/>
              </a:ext>
            </a:extLst>
          </p:cNvPr>
          <p:cNvSpPr/>
          <p:nvPr/>
        </p:nvSpPr>
        <p:spPr>
          <a:xfrm>
            <a:off x="0" y="0"/>
            <a:ext cx="1500188" cy="557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93BC14EE-6F1C-4361-8DAA-2BB204055E72}"/>
              </a:ext>
            </a:extLst>
          </p:cNvPr>
          <p:cNvSpPr txBox="1">
            <a:spLocks/>
          </p:cNvSpPr>
          <p:nvPr/>
        </p:nvSpPr>
        <p:spPr>
          <a:xfrm>
            <a:off x="-3151763" y="-4413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/>
              <a:t>얼굴인식 구현  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07686-53DE-4826-9C5F-AE33561C0EF1}"/>
              </a:ext>
            </a:extLst>
          </p:cNvPr>
          <p:cNvSpPr txBox="1"/>
          <p:nvPr/>
        </p:nvSpPr>
        <p:spPr>
          <a:xfrm>
            <a:off x="142873" y="1100140"/>
            <a:ext cx="3509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얼굴 학습 </a:t>
            </a:r>
            <a:r>
              <a:rPr lang="en-US" altLang="ko-KR" sz="2400" dirty="0"/>
              <a:t>(</a:t>
            </a:r>
            <a:r>
              <a:rPr lang="ko-KR" altLang="en-US" sz="2400" dirty="0"/>
              <a:t>구현 완료</a:t>
            </a:r>
            <a:r>
              <a:rPr lang="en-US" altLang="ko-K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BA7B6-294A-49DA-8017-44EC8B88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42" y="2346269"/>
            <a:ext cx="3486329" cy="21654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22A7BF-32DF-4873-B3DC-63CCCC48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627" y="2346269"/>
            <a:ext cx="2387043" cy="2165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6BC609-D21F-407F-9200-DB18B7E53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932" y="3032102"/>
            <a:ext cx="730288" cy="79379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3EC8EC4-E35D-48E3-8F12-9C9EAB3F85D2}"/>
              </a:ext>
            </a:extLst>
          </p:cNvPr>
          <p:cNvSpPr/>
          <p:nvPr/>
        </p:nvSpPr>
        <p:spPr>
          <a:xfrm>
            <a:off x="4554065" y="3230550"/>
            <a:ext cx="592667" cy="3968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561C0EF-9163-4B79-97C1-1EC3C668EBD3}"/>
              </a:ext>
            </a:extLst>
          </p:cNvPr>
          <p:cNvSpPr/>
          <p:nvPr/>
        </p:nvSpPr>
        <p:spPr>
          <a:xfrm>
            <a:off x="8519542" y="3230550"/>
            <a:ext cx="592667" cy="3968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0AEDE5-5691-4A3A-B194-16107D72AEBB}"/>
              </a:ext>
            </a:extLst>
          </p:cNvPr>
          <p:cNvSpPr txBox="1"/>
          <p:nvPr/>
        </p:nvSpPr>
        <p:spPr>
          <a:xfrm>
            <a:off x="279143" y="4726195"/>
            <a:ext cx="42757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사진 촬영 </a:t>
            </a:r>
            <a:endParaRPr lang="en-US" altLang="ko-KR" sz="18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800" dirty="0"/>
              <a:t>다양한 각도</a:t>
            </a:r>
            <a:r>
              <a:rPr lang="en-US" altLang="ko-KR" sz="1800" dirty="0"/>
              <a:t>, </a:t>
            </a:r>
            <a:r>
              <a:rPr lang="ko-KR" altLang="en-US" sz="1800" dirty="0"/>
              <a:t>많은 사진</a:t>
            </a:r>
            <a:r>
              <a:rPr lang="en-US" altLang="ko-KR" sz="1800" dirty="0"/>
              <a:t>(</a:t>
            </a:r>
            <a:r>
              <a:rPr lang="ko-KR" altLang="en-US" sz="1800" dirty="0"/>
              <a:t>최소 </a:t>
            </a:r>
            <a:r>
              <a:rPr lang="en-US" altLang="ko-KR" sz="1800" dirty="0"/>
              <a:t>30</a:t>
            </a:r>
            <a:r>
              <a:rPr lang="ko-KR" altLang="en-US" sz="1800" dirty="0"/>
              <a:t>장 이상</a:t>
            </a:r>
            <a:r>
              <a:rPr lang="en-US" altLang="ko-KR" sz="1800" dirty="0"/>
              <a:t>)</a:t>
            </a:r>
            <a:r>
              <a:rPr lang="ko-KR" altLang="en-US" sz="1800" dirty="0"/>
              <a:t>으로 정확도를 올릴 수 있다</a:t>
            </a:r>
            <a:r>
              <a:rPr lang="en-US" altLang="ko-KR" sz="1800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BE879-3267-4934-A7E4-B879052ACC5A}"/>
              </a:ext>
            </a:extLst>
          </p:cNvPr>
          <p:cNvSpPr txBox="1"/>
          <p:nvPr/>
        </p:nvSpPr>
        <p:spPr>
          <a:xfrm>
            <a:off x="4596285" y="4726195"/>
            <a:ext cx="4275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사진 조정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r>
              <a:rPr lang="ko-KR" altLang="en-US" dirty="0"/>
              <a:t>사진에서 얼굴을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A5261-1B49-428C-BC69-196D2EF495A7}"/>
              </a:ext>
            </a:extLst>
          </p:cNvPr>
          <p:cNvSpPr txBox="1"/>
          <p:nvPr/>
        </p:nvSpPr>
        <p:spPr>
          <a:xfrm>
            <a:off x="8296506" y="4726195"/>
            <a:ext cx="42757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사진 학습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r>
              <a:rPr lang="ko-KR" altLang="en-US" dirty="0"/>
              <a:t>추출한 사진과 미리 학습된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en-US" altLang="ko-KR" dirty="0" err="1"/>
              <a:t>FaceNet</a:t>
            </a:r>
            <a:r>
              <a:rPr lang="en-US" altLang="ko-KR" dirty="0"/>
              <a:t> </a:t>
            </a:r>
            <a:r>
              <a:rPr lang="ko-KR" altLang="en-US" dirty="0"/>
              <a:t>모델과 함께</a:t>
            </a:r>
            <a:endParaRPr lang="en-US" altLang="ko-KR" dirty="0"/>
          </a:p>
          <a:p>
            <a:pPr algn="ctr"/>
            <a:r>
              <a:rPr lang="en-US" altLang="ko-KR" dirty="0"/>
              <a:t>Crown </a:t>
            </a:r>
            <a:r>
              <a:rPr lang="ko-KR" altLang="en-US" dirty="0"/>
              <a:t>모델을 생성한다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13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35B47D-495E-44BA-9946-AC4250E4DAB5}"/>
              </a:ext>
            </a:extLst>
          </p:cNvPr>
          <p:cNvSpPr/>
          <p:nvPr/>
        </p:nvSpPr>
        <p:spPr>
          <a:xfrm>
            <a:off x="0" y="0"/>
            <a:ext cx="1500188" cy="557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93BC14EE-6F1C-4361-8DAA-2BB204055E72}"/>
              </a:ext>
            </a:extLst>
          </p:cNvPr>
          <p:cNvSpPr txBox="1">
            <a:spLocks/>
          </p:cNvSpPr>
          <p:nvPr/>
        </p:nvSpPr>
        <p:spPr>
          <a:xfrm>
            <a:off x="-3151763" y="-4413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/>
              <a:t>얼굴인식 구현  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07686-53DE-4826-9C5F-AE33561C0EF1}"/>
              </a:ext>
            </a:extLst>
          </p:cNvPr>
          <p:cNvSpPr txBox="1"/>
          <p:nvPr/>
        </p:nvSpPr>
        <p:spPr>
          <a:xfrm>
            <a:off x="142873" y="998541"/>
            <a:ext cx="35092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2. </a:t>
            </a:r>
            <a:r>
              <a:rPr lang="ko-KR" altLang="en-US" sz="2400" dirty="0"/>
              <a:t>얼굴 인식 </a:t>
            </a:r>
            <a:r>
              <a:rPr lang="en-US" altLang="ko-KR" sz="2400" dirty="0"/>
              <a:t>(</a:t>
            </a:r>
            <a:r>
              <a:rPr lang="ko-KR" altLang="en-US" sz="2400" dirty="0"/>
              <a:t>구현 완료</a:t>
            </a:r>
            <a:r>
              <a:rPr lang="en-US" altLang="ko-KR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1D9C6C-34E1-4776-BB70-1E0A2C84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0" y="2173737"/>
            <a:ext cx="4019550" cy="340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923C4E-132E-4780-BE0A-4BBFF2E31F80}"/>
              </a:ext>
            </a:extLst>
          </p:cNvPr>
          <p:cNvSpPr txBox="1"/>
          <p:nvPr/>
        </p:nvSpPr>
        <p:spPr>
          <a:xfrm>
            <a:off x="5207798" y="2475869"/>
            <a:ext cx="6841329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얼굴 인식 모델은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기반의 </a:t>
            </a:r>
            <a:r>
              <a:rPr lang="en-US" altLang="ko-KR" dirty="0" err="1"/>
              <a:t>FaceNet</a:t>
            </a:r>
            <a:r>
              <a:rPr lang="en-US" altLang="ko-KR" dirty="0"/>
              <a:t> </a:t>
            </a:r>
            <a:r>
              <a:rPr lang="ko-KR" altLang="en-US" dirty="0"/>
              <a:t>모델을 사용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FaceNet</a:t>
            </a:r>
            <a:r>
              <a:rPr lang="en-US" altLang="ko-KR" dirty="0"/>
              <a:t> </a:t>
            </a:r>
            <a:r>
              <a:rPr lang="ko-KR" altLang="en-US" dirty="0"/>
              <a:t>모델은 탐지와 </a:t>
            </a:r>
            <a:r>
              <a:rPr lang="ko-KR" altLang="en-US" dirty="0" err="1"/>
              <a:t>선처리</a:t>
            </a:r>
            <a:r>
              <a:rPr lang="en-US" altLang="ko-KR" dirty="0"/>
              <a:t>, </a:t>
            </a:r>
            <a:r>
              <a:rPr lang="ko-KR" altLang="en-US" dirty="0"/>
              <a:t>특징 추출</a:t>
            </a:r>
            <a:r>
              <a:rPr lang="en-US" altLang="ko-KR" dirty="0"/>
              <a:t>, </a:t>
            </a:r>
            <a:r>
              <a:rPr lang="ko-KR" altLang="en-US" dirty="0"/>
              <a:t>얼굴 매칭 </a:t>
            </a:r>
            <a:r>
              <a:rPr lang="en-US" altLang="ko-KR" dirty="0"/>
              <a:t>4</a:t>
            </a:r>
            <a:r>
              <a:rPr lang="ko-KR" altLang="en-US" dirty="0"/>
              <a:t>단계로 얼굴 인식을 진행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캠으로 촬영중인 사용자를 인식해 화면에 이름을 띄움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프레임별로 인물을 추측하고 </a:t>
            </a:r>
            <a:r>
              <a:rPr lang="en-US" altLang="ko-KR" dirty="0"/>
              <a:t>count </a:t>
            </a:r>
            <a:r>
              <a:rPr lang="ko-KR" altLang="en-US" dirty="0"/>
              <a:t>변수를 증가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학습된 인물의 </a:t>
            </a:r>
            <a:r>
              <a:rPr lang="en-US" altLang="ko-KR" dirty="0"/>
              <a:t>count </a:t>
            </a:r>
            <a:r>
              <a:rPr lang="ko-KR" altLang="en-US" dirty="0"/>
              <a:t>값이 설정한 시간을 넘어가면 얼굴인식이 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35B47D-495E-44BA-9946-AC4250E4DAB5}"/>
              </a:ext>
            </a:extLst>
          </p:cNvPr>
          <p:cNvSpPr/>
          <p:nvPr/>
        </p:nvSpPr>
        <p:spPr>
          <a:xfrm>
            <a:off x="0" y="0"/>
            <a:ext cx="1500188" cy="557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93BC14EE-6F1C-4361-8DAA-2BB204055E72}"/>
              </a:ext>
            </a:extLst>
          </p:cNvPr>
          <p:cNvSpPr txBox="1">
            <a:spLocks/>
          </p:cNvSpPr>
          <p:nvPr/>
        </p:nvSpPr>
        <p:spPr>
          <a:xfrm>
            <a:off x="-3151763" y="-4413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/>
              <a:t>얼굴인식 구현  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C3E5E-9E69-4A3D-826B-A4FD497968CB}"/>
              </a:ext>
            </a:extLst>
          </p:cNvPr>
          <p:cNvSpPr txBox="1"/>
          <p:nvPr/>
        </p:nvSpPr>
        <p:spPr>
          <a:xfrm>
            <a:off x="156951" y="1289640"/>
            <a:ext cx="19992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진행률</a:t>
            </a:r>
            <a:endParaRPr lang="en-US" altLang="ko-KR" sz="1600" dirty="0"/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▣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사진 조정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▣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사진 학습</a:t>
            </a:r>
            <a:endParaRPr lang="en-US" altLang="ko-K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▣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학습 모델링 </a:t>
            </a:r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생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성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▣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사용자 인식</a:t>
            </a:r>
            <a:endParaRPr lang="en-US" altLang="ko-K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□ 서버 연동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진행률 </a:t>
            </a: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: 80%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6871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439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임베디드SW경진대회 WebOS Car2SmartHome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LeeJunho</cp:lastModifiedBy>
  <cp:revision>133</cp:revision>
  <cp:lastPrinted>2021-07-20T02:18:02Z</cp:lastPrinted>
  <dcterms:created xsi:type="dcterms:W3CDTF">2021-07-15T04:09:33Z</dcterms:created>
  <dcterms:modified xsi:type="dcterms:W3CDTF">2021-08-31T11:19:23Z</dcterms:modified>
</cp:coreProperties>
</file>