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74" r:id="rId2"/>
    <p:sldId id="285" r:id="rId3"/>
    <p:sldId id="286" r:id="rId4"/>
    <p:sldId id="267" r:id="rId5"/>
    <p:sldId id="297" r:id="rId6"/>
    <p:sldId id="315" r:id="rId7"/>
    <p:sldId id="314" r:id="rId8"/>
    <p:sldId id="295" r:id="rId9"/>
    <p:sldId id="279" r:id="rId10"/>
    <p:sldId id="302" r:id="rId11"/>
    <p:sldId id="304" r:id="rId12"/>
    <p:sldId id="305" r:id="rId13"/>
    <p:sldId id="308" r:id="rId14"/>
    <p:sldId id="310" r:id="rId15"/>
    <p:sldId id="31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8FF51B6D-F680-470B-A5FF-9FBC29BAF8E2}">
          <p14:sldIdLst>
            <p14:sldId id="274"/>
            <p14:sldId id="285"/>
            <p14:sldId id="286"/>
          </p14:sldIdLst>
        </p14:section>
        <p14:section name="기술" id="{8F12FB0E-EF9E-47BD-AAEF-07F36DE7179D}">
          <p14:sldIdLst>
            <p14:sldId id="267"/>
            <p14:sldId id="297"/>
            <p14:sldId id="315"/>
            <p14:sldId id="314"/>
            <p14:sldId id="295"/>
          </p14:sldIdLst>
        </p14:section>
        <p14:section name="기능" id="{B826D994-A641-4C59-BD18-FBD7A45E8ED7}">
          <p14:sldIdLst>
            <p14:sldId id="279"/>
            <p14:sldId id="302"/>
            <p14:sldId id="304"/>
            <p14:sldId id="305"/>
            <p14:sldId id="308"/>
            <p14:sldId id="310"/>
            <p14:sldId id="311"/>
          </p14:sldIdLst>
        </p14:section>
        <p14:section name="사용하지않는 공간" id="{0299BA7E-16E2-4177-9C2F-B2118B5BC5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3"/>
    <a:srgbClr val="59D3F5"/>
    <a:srgbClr val="00A9EA"/>
    <a:srgbClr val="959FB7"/>
    <a:srgbClr val="FFFFFF"/>
    <a:srgbClr val="F9F9F9"/>
    <a:srgbClr val="F8E8DB"/>
    <a:srgbClr val="D5DCE5"/>
    <a:srgbClr val="EC7423"/>
    <a:srgbClr val="FDF54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3A809-5718-4D7C-BA1A-4C5649301C38}" v="382" dt="2021-10-30T19:50:56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93" y="9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Junho" userId="11165d8a-31b3-4e98-a959-7dad00745f9b" providerId="ADAL" clId="{BB93A809-5718-4D7C-BA1A-4C5649301C38}"/>
    <pc:docChg chg="undo redo custSel addSld delSld modSld modSection">
      <pc:chgData name="LeeJunho" userId="11165d8a-31b3-4e98-a959-7dad00745f9b" providerId="ADAL" clId="{BB93A809-5718-4D7C-BA1A-4C5649301C38}" dt="2021-10-30T19:53:30.619" v="1864" actId="1038"/>
      <pc:docMkLst>
        <pc:docMk/>
      </pc:docMkLst>
      <pc:sldChg chg="addSp delSp modSp mod">
        <pc:chgData name="LeeJunho" userId="11165d8a-31b3-4e98-a959-7dad00745f9b" providerId="ADAL" clId="{BB93A809-5718-4D7C-BA1A-4C5649301C38}" dt="2021-10-30T18:17:39.199" v="497" actId="1038"/>
        <pc:sldMkLst>
          <pc:docMk/>
          <pc:sldMk cId="89292714" sldId="259"/>
        </pc:sldMkLst>
        <pc:spChg chg="del">
          <ac:chgData name="LeeJunho" userId="11165d8a-31b3-4e98-a959-7dad00745f9b" providerId="ADAL" clId="{BB93A809-5718-4D7C-BA1A-4C5649301C38}" dt="2021-10-30T18:03:14.939" v="377" actId="478"/>
          <ac:spMkLst>
            <pc:docMk/>
            <pc:sldMk cId="89292714" sldId="259"/>
            <ac:spMk id="24" creationId="{03071086-EAEF-4830-9D0D-243FEDE96545}"/>
          </ac:spMkLst>
        </pc:spChg>
        <pc:spChg chg="del">
          <ac:chgData name="LeeJunho" userId="11165d8a-31b3-4e98-a959-7dad00745f9b" providerId="ADAL" clId="{BB93A809-5718-4D7C-BA1A-4C5649301C38}" dt="2021-10-30T18:03:49.258" v="388" actId="478"/>
          <ac:spMkLst>
            <pc:docMk/>
            <pc:sldMk cId="89292714" sldId="259"/>
            <ac:spMk id="32" creationId="{292F2D36-2D05-4B4B-B3F4-587095A97D34}"/>
          </ac:spMkLst>
        </pc:spChg>
        <pc:spChg chg="del">
          <ac:chgData name="LeeJunho" userId="11165d8a-31b3-4e98-a959-7dad00745f9b" providerId="ADAL" clId="{BB93A809-5718-4D7C-BA1A-4C5649301C38}" dt="2021-10-30T18:06:34.461" v="426" actId="478"/>
          <ac:spMkLst>
            <pc:docMk/>
            <pc:sldMk cId="89292714" sldId="259"/>
            <ac:spMk id="37" creationId="{41B2853C-0ADD-4F3E-B386-7336E0FABDBE}"/>
          </ac:spMkLst>
        </pc:spChg>
        <pc:picChg chg="add mod modCrop">
          <ac:chgData name="LeeJunho" userId="11165d8a-31b3-4e98-a959-7dad00745f9b" providerId="ADAL" clId="{BB93A809-5718-4D7C-BA1A-4C5649301C38}" dt="2021-10-30T18:05:48.021" v="425" actId="1076"/>
          <ac:picMkLst>
            <pc:docMk/>
            <pc:sldMk cId="89292714" sldId="259"/>
            <ac:picMk id="2" creationId="{DE56ADB8-773F-4E66-9865-1212D07B17AC}"/>
          </ac:picMkLst>
        </pc:picChg>
        <pc:picChg chg="add mod">
          <ac:chgData name="LeeJunho" userId="11165d8a-31b3-4e98-a959-7dad00745f9b" providerId="ADAL" clId="{BB93A809-5718-4D7C-BA1A-4C5649301C38}" dt="2021-10-30T18:06:46.227" v="431" actId="1036"/>
          <ac:picMkLst>
            <pc:docMk/>
            <pc:sldMk cId="89292714" sldId="259"/>
            <ac:picMk id="4" creationId="{20340DEA-B4EF-45DB-ADD1-F384B0630759}"/>
          </ac:picMkLst>
        </pc:picChg>
        <pc:picChg chg="add mod">
          <ac:chgData name="LeeJunho" userId="11165d8a-31b3-4e98-a959-7dad00745f9b" providerId="ADAL" clId="{BB93A809-5718-4D7C-BA1A-4C5649301C38}" dt="2021-10-30T18:11:39.740" v="455" actId="1037"/>
          <ac:picMkLst>
            <pc:docMk/>
            <pc:sldMk cId="89292714" sldId="259"/>
            <ac:picMk id="12" creationId="{A9EE7C60-AA37-4B33-88C0-DCE09ADB86EE}"/>
          </ac:picMkLst>
        </pc:picChg>
        <pc:picChg chg="add del mod modCrop">
          <ac:chgData name="LeeJunho" userId="11165d8a-31b3-4e98-a959-7dad00745f9b" providerId="ADAL" clId="{BB93A809-5718-4D7C-BA1A-4C5649301C38}" dt="2021-10-30T18:17:08.049" v="464" actId="478"/>
          <ac:picMkLst>
            <pc:docMk/>
            <pc:sldMk cId="89292714" sldId="259"/>
            <ac:picMk id="15" creationId="{0F64B540-A9FB-40EF-BDE0-130D521754D3}"/>
          </ac:picMkLst>
        </pc:picChg>
        <pc:picChg chg="add mod modCrop">
          <ac:chgData name="LeeJunho" userId="11165d8a-31b3-4e98-a959-7dad00745f9b" providerId="ADAL" clId="{BB93A809-5718-4D7C-BA1A-4C5649301C38}" dt="2021-10-30T18:17:39.199" v="497" actId="1038"/>
          <ac:picMkLst>
            <pc:docMk/>
            <pc:sldMk cId="89292714" sldId="259"/>
            <ac:picMk id="16" creationId="{8E6002D2-B61F-4D8A-8CDE-F6EEF0FC079F}"/>
          </ac:picMkLst>
        </pc:picChg>
        <pc:picChg chg="add mod">
          <ac:chgData name="LeeJunho" userId="11165d8a-31b3-4e98-a959-7dad00745f9b" providerId="ADAL" clId="{BB93A809-5718-4D7C-BA1A-4C5649301C38}" dt="2021-10-30T18:08:48.541" v="448" actId="1036"/>
          <ac:picMkLst>
            <pc:docMk/>
            <pc:sldMk cId="89292714" sldId="259"/>
            <ac:picMk id="38" creationId="{65F104F7-27C8-4062-A6DB-6A04496905CD}"/>
          </ac:picMkLst>
        </pc:picChg>
        <pc:picChg chg="add mod">
          <ac:chgData name="LeeJunho" userId="11165d8a-31b3-4e98-a959-7dad00745f9b" providerId="ADAL" clId="{BB93A809-5718-4D7C-BA1A-4C5649301C38}" dt="2021-10-30T18:08:33.428" v="437" actId="1076"/>
          <ac:picMkLst>
            <pc:docMk/>
            <pc:sldMk cId="89292714" sldId="259"/>
            <ac:picMk id="2050" creationId="{A320CD63-AB22-4DBF-95B3-835D1AFF1FC9}"/>
          </ac:picMkLst>
        </pc:picChg>
        <pc:picChg chg="add mod">
          <ac:chgData name="LeeJunho" userId="11165d8a-31b3-4e98-a959-7dad00745f9b" providerId="ADAL" clId="{BB93A809-5718-4D7C-BA1A-4C5649301C38}" dt="2021-10-30T18:08:36.171" v="438" actId="1076"/>
          <ac:picMkLst>
            <pc:docMk/>
            <pc:sldMk cId="89292714" sldId="259"/>
            <ac:picMk id="2052" creationId="{30F27A30-A9F2-42D5-A325-13E08ADB6374}"/>
          </ac:picMkLst>
        </pc:picChg>
        <pc:picChg chg="add mod">
          <ac:chgData name="LeeJunho" userId="11165d8a-31b3-4e98-a959-7dad00745f9b" providerId="ADAL" clId="{BB93A809-5718-4D7C-BA1A-4C5649301C38}" dt="2021-10-30T18:08:24.134" v="434" actId="1076"/>
          <ac:picMkLst>
            <pc:docMk/>
            <pc:sldMk cId="89292714" sldId="259"/>
            <ac:picMk id="2054" creationId="{4CD5C539-263C-4EAA-B742-8A7F7D663348}"/>
          </ac:picMkLst>
        </pc:picChg>
        <pc:picChg chg="mod">
          <ac:chgData name="LeeJunho" userId="11165d8a-31b3-4e98-a959-7dad00745f9b" providerId="ADAL" clId="{BB93A809-5718-4D7C-BA1A-4C5649301C38}" dt="2021-10-30T18:03:20.796" v="378" actId="1076"/>
          <ac:picMkLst>
            <pc:docMk/>
            <pc:sldMk cId="89292714" sldId="259"/>
            <ac:picMk id="3078" creationId="{A9AD4DEE-0B7C-4E83-A9A1-D160927B04C7}"/>
          </ac:picMkLst>
        </pc:picChg>
        <pc:picChg chg="mod">
          <ac:chgData name="LeeJunho" userId="11165d8a-31b3-4e98-a959-7dad00745f9b" providerId="ADAL" clId="{BB93A809-5718-4D7C-BA1A-4C5649301C38}" dt="2021-10-30T18:08:33.428" v="437" actId="1076"/>
          <ac:picMkLst>
            <pc:docMk/>
            <pc:sldMk cId="89292714" sldId="259"/>
            <ac:picMk id="3080" creationId="{D613C3FA-934A-4D00-9B77-0247809F26C4}"/>
          </ac:picMkLst>
        </pc:picChg>
        <pc:picChg chg="del mod">
          <ac:chgData name="LeeJunho" userId="11165d8a-31b3-4e98-a959-7dad00745f9b" providerId="ADAL" clId="{BB93A809-5718-4D7C-BA1A-4C5649301C38}" dt="2021-10-30T18:08:27.316" v="436" actId="478"/>
          <ac:picMkLst>
            <pc:docMk/>
            <pc:sldMk cId="89292714" sldId="259"/>
            <ac:picMk id="3082" creationId="{99BE1BA4-F737-4C58-AA16-8A7D9E15FA3E}"/>
          </ac:picMkLst>
        </pc:picChg>
      </pc:sldChg>
      <pc:sldChg chg="add del">
        <pc:chgData name="LeeJunho" userId="11165d8a-31b3-4e98-a959-7dad00745f9b" providerId="ADAL" clId="{BB93A809-5718-4D7C-BA1A-4C5649301C38}" dt="2021-10-30T19:32:33.931" v="980" actId="47"/>
        <pc:sldMkLst>
          <pc:docMk/>
          <pc:sldMk cId="3774960872" sldId="264"/>
        </pc:sldMkLst>
      </pc:sldChg>
      <pc:sldChg chg="addSp delSp modSp mod">
        <pc:chgData name="LeeJunho" userId="11165d8a-31b3-4e98-a959-7dad00745f9b" providerId="ADAL" clId="{BB93A809-5718-4D7C-BA1A-4C5649301C38}" dt="2021-10-30T17:42:51.082" v="376" actId="20577"/>
        <pc:sldMkLst>
          <pc:docMk/>
          <pc:sldMk cId="1528259443" sldId="285"/>
        </pc:sldMkLst>
        <pc:spChg chg="mod">
          <ac:chgData name="LeeJunho" userId="11165d8a-31b3-4e98-a959-7dad00745f9b" providerId="ADAL" clId="{BB93A809-5718-4D7C-BA1A-4C5649301C38}" dt="2021-10-30T17:42:51.082" v="376" actId="20577"/>
          <ac:spMkLst>
            <pc:docMk/>
            <pc:sldMk cId="1528259443" sldId="285"/>
            <ac:spMk id="33" creationId="{EDD1FF51-32F3-4AEB-939D-8FE21A705B25}"/>
          </ac:spMkLst>
        </pc:spChg>
        <pc:graphicFrameChg chg="del">
          <ac:chgData name="LeeJunho" userId="11165d8a-31b3-4e98-a959-7dad00745f9b" providerId="ADAL" clId="{BB93A809-5718-4D7C-BA1A-4C5649301C38}" dt="2021-10-30T15:59:03.014" v="5" actId="478"/>
          <ac:graphicFrameMkLst>
            <pc:docMk/>
            <pc:sldMk cId="1528259443" sldId="285"/>
            <ac:graphicFrameMk id="29" creationId="{0D0F6850-EDF7-4C37-A38C-B5DE8499027E}"/>
          </ac:graphicFrameMkLst>
        </pc:graphicFrameChg>
        <pc:picChg chg="add mod">
          <ac:chgData name="LeeJunho" userId="11165d8a-31b3-4e98-a959-7dad00745f9b" providerId="ADAL" clId="{BB93A809-5718-4D7C-BA1A-4C5649301C38}" dt="2021-10-30T15:58:57.888" v="4" actId="1076"/>
          <ac:picMkLst>
            <pc:docMk/>
            <pc:sldMk cId="1528259443" sldId="285"/>
            <ac:picMk id="1026" creationId="{81803A70-25E7-45FE-92B9-106BE78EDF40}"/>
          </ac:picMkLst>
        </pc:picChg>
      </pc:sldChg>
      <pc:sldChg chg="addSp delSp modSp mod">
        <pc:chgData name="LeeJunho" userId="11165d8a-31b3-4e98-a959-7dad00745f9b" providerId="ADAL" clId="{BB93A809-5718-4D7C-BA1A-4C5649301C38}" dt="2021-10-30T19:31:32.996" v="972"/>
        <pc:sldMkLst>
          <pc:docMk/>
          <pc:sldMk cId="2552387830" sldId="286"/>
        </pc:sldMkLst>
        <pc:spChg chg="del">
          <ac:chgData name="LeeJunho" userId="11165d8a-31b3-4e98-a959-7dad00745f9b" providerId="ADAL" clId="{BB93A809-5718-4D7C-BA1A-4C5649301C38}" dt="2021-10-30T18:18:23.359" v="498" actId="478"/>
          <ac:spMkLst>
            <pc:docMk/>
            <pc:sldMk cId="2552387830" sldId="286"/>
            <ac:spMk id="5" creationId="{F6EF69FD-81CF-4FBD-815E-FD1225613685}"/>
          </ac:spMkLst>
        </pc:spChg>
        <pc:spChg chg="add del mod">
          <ac:chgData name="LeeJunho" userId="11165d8a-31b3-4e98-a959-7dad00745f9b" providerId="ADAL" clId="{BB93A809-5718-4D7C-BA1A-4C5649301C38}" dt="2021-10-30T18:22:01.755" v="570"/>
          <ac:spMkLst>
            <pc:docMk/>
            <pc:sldMk cId="2552387830" sldId="286"/>
            <ac:spMk id="26" creationId="{41717F6F-51D7-4990-8C5B-06E7E10363E2}"/>
          </ac:spMkLst>
        </pc:spChg>
        <pc:spChg chg="add del">
          <ac:chgData name="LeeJunho" userId="11165d8a-31b3-4e98-a959-7dad00745f9b" providerId="ADAL" clId="{BB93A809-5718-4D7C-BA1A-4C5649301C38}" dt="2021-10-30T18:48:50.433" v="781" actId="22"/>
          <ac:spMkLst>
            <pc:docMk/>
            <pc:sldMk cId="2552387830" sldId="286"/>
            <ac:spMk id="28" creationId="{5CE7EBE0-17E2-4CDE-AD9A-A14948FB9178}"/>
          </ac:spMkLst>
        </pc:spChg>
        <pc:spChg chg="mod">
          <ac:chgData name="LeeJunho" userId="11165d8a-31b3-4e98-a959-7dad00745f9b" providerId="ADAL" clId="{BB93A809-5718-4D7C-BA1A-4C5649301C38}" dt="2021-10-30T18:50:50.500" v="849" actId="14100"/>
          <ac:spMkLst>
            <pc:docMk/>
            <pc:sldMk cId="2552387830" sldId="286"/>
            <ac:spMk id="42" creationId="{4FA8B215-AB08-4A21-A581-C95A823DD913}"/>
          </ac:spMkLst>
        </pc:spChg>
        <pc:spChg chg="mod">
          <ac:chgData name="LeeJunho" userId="11165d8a-31b3-4e98-a959-7dad00745f9b" providerId="ADAL" clId="{BB93A809-5718-4D7C-BA1A-4C5649301C38}" dt="2021-10-30T18:18:58.586" v="546" actId="1038"/>
          <ac:spMkLst>
            <pc:docMk/>
            <pc:sldMk cId="2552387830" sldId="286"/>
            <ac:spMk id="45" creationId="{9C2515F6-A88E-4AEE-B4B2-C159346E349A}"/>
          </ac:spMkLst>
        </pc:spChg>
        <pc:spChg chg="mod">
          <ac:chgData name="LeeJunho" userId="11165d8a-31b3-4e98-a959-7dad00745f9b" providerId="ADAL" clId="{BB93A809-5718-4D7C-BA1A-4C5649301C38}" dt="2021-10-30T19:31:32.996" v="972"/>
          <ac:spMkLst>
            <pc:docMk/>
            <pc:sldMk cId="2552387830" sldId="286"/>
            <ac:spMk id="47" creationId="{E402FC79-0928-4A20-9863-1DF5776B43CD}"/>
          </ac:spMkLst>
        </pc:spChg>
        <pc:spChg chg="mod">
          <ac:chgData name="LeeJunho" userId="11165d8a-31b3-4e98-a959-7dad00745f9b" providerId="ADAL" clId="{BB93A809-5718-4D7C-BA1A-4C5649301C38}" dt="2021-10-30T18:19:03.382" v="561" actId="1037"/>
          <ac:spMkLst>
            <pc:docMk/>
            <pc:sldMk cId="2552387830" sldId="286"/>
            <ac:spMk id="48" creationId="{30E340B1-ABE6-4F6B-9E7F-BDBF8F281458}"/>
          </ac:spMkLst>
        </pc:spChg>
        <pc:spChg chg="add del mod topLvl">
          <ac:chgData name="LeeJunho" userId="11165d8a-31b3-4e98-a959-7dad00745f9b" providerId="ADAL" clId="{BB93A809-5718-4D7C-BA1A-4C5649301C38}" dt="2021-10-30T18:31:50.626" v="771" actId="20577"/>
          <ac:spMkLst>
            <pc:docMk/>
            <pc:sldMk cId="2552387830" sldId="286"/>
            <ac:spMk id="50" creationId="{F73B9321-E9AC-4698-9D6A-1068CE20D6B9}"/>
          </ac:spMkLst>
        </pc:spChg>
        <pc:spChg chg="mod topLvl">
          <ac:chgData name="LeeJunho" userId="11165d8a-31b3-4e98-a959-7dad00745f9b" providerId="ADAL" clId="{BB93A809-5718-4D7C-BA1A-4C5649301C38}" dt="2021-10-30T18:22:02.077" v="571" actId="478"/>
          <ac:spMkLst>
            <pc:docMk/>
            <pc:sldMk cId="2552387830" sldId="286"/>
            <ac:spMk id="51" creationId="{BB9F7060-C90B-49CE-A044-1EAFF80E3A1A}"/>
          </ac:spMkLst>
        </pc:spChg>
        <pc:grpChg chg="mod">
          <ac:chgData name="LeeJunho" userId="11165d8a-31b3-4e98-a959-7dad00745f9b" providerId="ADAL" clId="{BB93A809-5718-4D7C-BA1A-4C5649301C38}" dt="2021-10-30T18:48:38.721" v="773" actId="1076"/>
          <ac:grpSpMkLst>
            <pc:docMk/>
            <pc:sldMk cId="2552387830" sldId="286"/>
            <ac:grpSpMk id="4" creationId="{3B174033-F71D-4F1B-9C51-545F06A98290}"/>
          </ac:grpSpMkLst>
        </pc:grpChg>
        <pc:grpChg chg="add del">
          <ac:chgData name="LeeJunho" userId="11165d8a-31b3-4e98-a959-7dad00745f9b" providerId="ADAL" clId="{BB93A809-5718-4D7C-BA1A-4C5649301C38}" dt="2021-10-30T18:22:02.077" v="571" actId="478"/>
          <ac:grpSpMkLst>
            <pc:docMk/>
            <pc:sldMk cId="2552387830" sldId="286"/>
            <ac:grpSpMk id="49" creationId="{4392D9B7-C7C3-473C-9DDF-F77D98B491F8}"/>
          </ac:grpSpMkLst>
        </pc:grpChg>
      </pc:sldChg>
      <pc:sldChg chg="addSp delSp modSp mod">
        <pc:chgData name="LeeJunho" userId="11165d8a-31b3-4e98-a959-7dad00745f9b" providerId="ADAL" clId="{BB93A809-5718-4D7C-BA1A-4C5649301C38}" dt="2021-10-30T19:53:30.619" v="1864" actId="1038"/>
        <pc:sldMkLst>
          <pc:docMk/>
          <pc:sldMk cId="3584635351" sldId="295"/>
        </pc:sldMkLst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6" creationId="{0A02C7BF-7C32-4593-BF13-B6FB4615D2E6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7" creationId="{54425B51-5E7D-41E8-B030-C05E6A6561B7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8" creationId="{84F3CACF-24B5-40DA-831A-105C1F052B7C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9" creationId="{8C00F12B-BD40-4F56-BC9B-56418CD7FF3E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60" creationId="{2E71C9DC-F958-4386-AC17-D046D39A9A98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61" creationId="{245D2D1A-88A5-4E24-8C82-D17C696E5BA7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5" creationId="{C299CC1B-8BB5-453B-AF66-958C0CC840D8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6" creationId="{0EE41927-7091-4107-9B37-F126541B3F87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7" creationId="{DDDE1AE7-B00D-4F2D-AD58-EBC751305D5C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8" creationId="{18B5DF3F-8DCA-408B-8F2C-414D4E75BF2D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9" creationId="{19F04A3D-CFBC-4846-A4BB-1FA6FF6997F8}"/>
          </ac:spMkLst>
        </pc:spChg>
        <pc:spChg chg="del">
          <ac:chgData name="LeeJunho" userId="11165d8a-31b3-4e98-a959-7dad00745f9b" providerId="ADAL" clId="{BB93A809-5718-4D7C-BA1A-4C5649301C38}" dt="2021-10-30T19:43:24.662" v="1229" actId="478"/>
          <ac:spMkLst>
            <pc:docMk/>
            <pc:sldMk cId="3584635351" sldId="295"/>
            <ac:spMk id="250" creationId="{1FBABAF3-F241-4F91-920D-B797CE12B461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53" creationId="{A5C40A7D-6E20-4341-90E9-4253596979F6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54" creationId="{3AFA2813-0899-457B-8951-56A135BBAB8E}"/>
          </ac:spMkLst>
        </pc:spChg>
        <pc:spChg chg="del">
          <ac:chgData name="LeeJunho" userId="11165d8a-31b3-4e98-a959-7dad00745f9b" providerId="ADAL" clId="{BB93A809-5718-4D7C-BA1A-4C5649301C38}" dt="2021-10-30T19:42:41.489" v="1150" actId="478"/>
          <ac:spMkLst>
            <pc:docMk/>
            <pc:sldMk cId="3584635351" sldId="295"/>
            <ac:spMk id="258" creationId="{4AE14358-B1AD-4070-939B-6DF69D6AECC6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59" creationId="{7CB32046-11D7-403E-A9AB-3801E2394843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60" creationId="{A851E899-6D5C-4CD5-B9EA-40197DC10E16}"/>
          </ac:spMkLst>
        </pc:spChg>
        <pc:spChg chg="del mod topLvl">
          <ac:chgData name="LeeJunho" userId="11165d8a-31b3-4e98-a959-7dad00745f9b" providerId="ADAL" clId="{BB93A809-5718-4D7C-BA1A-4C5649301C38}" dt="2021-10-30T19:42:54.211" v="1177" actId="478"/>
          <ac:spMkLst>
            <pc:docMk/>
            <pc:sldMk cId="3584635351" sldId="295"/>
            <ac:spMk id="271" creationId="{0A5B0B83-BA72-41CD-A8FC-BA48632913A5}"/>
          </ac:spMkLst>
        </pc:spChg>
        <pc:spChg chg="mod topLvl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72" creationId="{F147EF73-9065-448C-B970-C800FAFD0CF4}"/>
          </ac:spMkLst>
        </pc:spChg>
        <pc:spChg chg="del">
          <ac:chgData name="LeeJunho" userId="11165d8a-31b3-4e98-a959-7dad00745f9b" providerId="ADAL" clId="{BB93A809-5718-4D7C-BA1A-4C5649301C38}" dt="2021-10-30T19:44:26.690" v="1305" actId="478"/>
          <ac:spMkLst>
            <pc:docMk/>
            <pc:sldMk cId="3584635351" sldId="295"/>
            <ac:spMk id="273" creationId="{CDFB5797-578E-4892-9A0B-5CEB76AF5920}"/>
          </ac:spMkLst>
        </pc:spChg>
        <pc:spChg chg="del">
          <ac:chgData name="LeeJunho" userId="11165d8a-31b3-4e98-a959-7dad00745f9b" providerId="ADAL" clId="{BB93A809-5718-4D7C-BA1A-4C5649301C38}" dt="2021-10-30T19:46:00.995" v="1492" actId="478"/>
          <ac:spMkLst>
            <pc:docMk/>
            <pc:sldMk cId="3584635351" sldId="295"/>
            <ac:spMk id="274" creationId="{92CF64C8-91CC-45C3-AE6C-B5F8420967E1}"/>
          </ac:spMkLst>
        </pc:spChg>
        <pc:spChg chg="del">
          <ac:chgData name="LeeJunho" userId="11165d8a-31b3-4e98-a959-7dad00745f9b" providerId="ADAL" clId="{BB93A809-5718-4D7C-BA1A-4C5649301C38}" dt="2021-10-30T19:43:27.988" v="1230" actId="478"/>
          <ac:spMkLst>
            <pc:docMk/>
            <pc:sldMk cId="3584635351" sldId="295"/>
            <ac:spMk id="287" creationId="{4EFB9931-2DD0-4CFD-9833-5F1DDBF19A79}"/>
          </ac:spMkLst>
        </pc:spChg>
        <pc:spChg chg="del">
          <ac:chgData name="LeeJunho" userId="11165d8a-31b3-4e98-a959-7dad00745f9b" providerId="ADAL" clId="{BB93A809-5718-4D7C-BA1A-4C5649301C38}" dt="2021-10-30T19:43:27.988" v="1230" actId="478"/>
          <ac:spMkLst>
            <pc:docMk/>
            <pc:sldMk cId="3584635351" sldId="295"/>
            <ac:spMk id="288" creationId="{DF116452-D2D4-4881-B81A-6533E30D0DB0}"/>
          </ac:spMkLst>
        </pc:spChg>
        <pc:spChg chg="del">
          <ac:chgData name="LeeJunho" userId="11165d8a-31b3-4e98-a959-7dad00745f9b" providerId="ADAL" clId="{BB93A809-5718-4D7C-BA1A-4C5649301C38}" dt="2021-10-30T19:46:00.300" v="1491" actId="478"/>
          <ac:spMkLst>
            <pc:docMk/>
            <pc:sldMk cId="3584635351" sldId="295"/>
            <ac:spMk id="289" creationId="{73624D42-28D5-4AD4-ABE4-DED4D9BC2D06}"/>
          </ac:spMkLst>
        </pc:spChg>
        <pc:grpChg chg="add del">
          <ac:chgData name="LeeJunho" userId="11165d8a-31b3-4e98-a959-7dad00745f9b" providerId="ADAL" clId="{BB93A809-5718-4D7C-BA1A-4C5649301C38}" dt="2021-10-30T19:44:06.875" v="1300" actId="478"/>
          <ac:grpSpMkLst>
            <pc:docMk/>
            <pc:sldMk cId="3584635351" sldId="295"/>
            <ac:grpSpMk id="261" creationId="{2D7088DC-C876-42F0-B5B9-56430481C634}"/>
          </ac:grpSpMkLst>
        </pc:grpChg>
        <pc:grpChg chg="add del">
          <ac:chgData name="LeeJunho" userId="11165d8a-31b3-4e98-a959-7dad00745f9b" providerId="ADAL" clId="{BB93A809-5718-4D7C-BA1A-4C5649301C38}" dt="2021-10-30T19:44:06.875" v="1300" actId="478"/>
          <ac:grpSpMkLst>
            <pc:docMk/>
            <pc:sldMk cId="3584635351" sldId="295"/>
            <ac:grpSpMk id="264" creationId="{6CC91C26-D358-470E-8C76-94A94E48453C}"/>
          </ac:grpSpMkLst>
        </pc:grpChg>
        <pc:grpChg chg="add del">
          <ac:chgData name="LeeJunho" userId="11165d8a-31b3-4e98-a959-7dad00745f9b" providerId="ADAL" clId="{BB93A809-5718-4D7C-BA1A-4C5649301C38}" dt="2021-10-30T19:44:06.875" v="1300" actId="478"/>
          <ac:grpSpMkLst>
            <pc:docMk/>
            <pc:sldMk cId="3584635351" sldId="295"/>
            <ac:grpSpMk id="267" creationId="{AAB8DD97-78B4-4131-8793-F7730A47CBD3}"/>
          </ac:grpSpMkLst>
        </pc:grpChg>
        <pc:grpChg chg="del">
          <ac:chgData name="LeeJunho" userId="11165d8a-31b3-4e98-a959-7dad00745f9b" providerId="ADAL" clId="{BB93A809-5718-4D7C-BA1A-4C5649301C38}" dt="2021-10-30T19:42:54.211" v="1177" actId="478"/>
          <ac:grpSpMkLst>
            <pc:docMk/>
            <pc:sldMk cId="3584635351" sldId="295"/>
            <ac:grpSpMk id="270" creationId="{003D9E9C-7158-4DB3-8EEB-6D15DFBD1A3E}"/>
          </ac:grpSpMkLst>
        </pc:grpChg>
        <pc:grpChg chg="del">
          <ac:chgData name="LeeJunho" userId="11165d8a-31b3-4e98-a959-7dad00745f9b" providerId="ADAL" clId="{BB93A809-5718-4D7C-BA1A-4C5649301C38}" dt="2021-10-30T19:46:03.213" v="1493" actId="478"/>
          <ac:grpSpMkLst>
            <pc:docMk/>
            <pc:sldMk cId="3584635351" sldId="295"/>
            <ac:grpSpMk id="275" creationId="{B672D800-E27E-4BB5-9C3F-62E8E582054B}"/>
          </ac:grpSpMkLst>
        </pc:grpChg>
        <pc:grpChg chg="del">
          <ac:chgData name="LeeJunho" userId="11165d8a-31b3-4e98-a959-7dad00745f9b" providerId="ADAL" clId="{BB93A809-5718-4D7C-BA1A-4C5649301C38}" dt="2021-10-30T19:42:41.489" v="1150" actId="478"/>
          <ac:grpSpMkLst>
            <pc:docMk/>
            <pc:sldMk cId="3584635351" sldId="295"/>
            <ac:grpSpMk id="278" creationId="{BCBA7BB9-6F97-4F78-8785-7531DE17DA0E}"/>
          </ac:grpSpMkLst>
        </pc:grpChg>
        <pc:grpChg chg="del">
          <ac:chgData name="LeeJunho" userId="11165d8a-31b3-4e98-a959-7dad00745f9b" providerId="ADAL" clId="{BB93A809-5718-4D7C-BA1A-4C5649301C38}" dt="2021-10-30T19:43:20.237" v="1228" actId="478"/>
          <ac:grpSpMkLst>
            <pc:docMk/>
            <pc:sldMk cId="3584635351" sldId="295"/>
            <ac:grpSpMk id="281" creationId="{F950745B-5785-4312-8FFC-6E2FA3D7FF04}"/>
          </ac:grpSpMkLst>
        </pc:grpChg>
        <pc:grpChg chg="del">
          <ac:chgData name="LeeJunho" userId="11165d8a-31b3-4e98-a959-7dad00745f9b" providerId="ADAL" clId="{BB93A809-5718-4D7C-BA1A-4C5649301C38}" dt="2021-10-30T19:43:27.988" v="1230" actId="478"/>
          <ac:grpSpMkLst>
            <pc:docMk/>
            <pc:sldMk cId="3584635351" sldId="295"/>
            <ac:grpSpMk id="284" creationId="{11CE1E0B-BA8E-4168-8EA7-9F3D78D58917}"/>
          </ac:grpSpMkLst>
        </pc:grpChg>
        <pc:cxnChg chg="mod">
          <ac:chgData name="LeeJunho" userId="11165d8a-31b3-4e98-a959-7dad00745f9b" providerId="ADAL" clId="{BB93A809-5718-4D7C-BA1A-4C5649301C38}" dt="2021-10-30T19:52:32.777" v="1806" actId="1076"/>
          <ac:cxnSpMkLst>
            <pc:docMk/>
            <pc:sldMk cId="3584635351" sldId="295"/>
            <ac:cxnSpMk id="240" creationId="{8141F67D-CE1B-4F01-8277-5FCF4D662548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1" creationId="{9F4C029E-9EFE-472A-A2F7-E6ECFA32B5D6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2" creationId="{EFA512E6-73E8-4169-9574-76CA09BF935B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3" creationId="{B599B56D-CCEB-4DB6-B7E0-D893E03E9A4C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4" creationId="{84735E0C-A406-4B74-A5D0-82CD22FB4D16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1" creationId="{FCEDE14D-5635-472A-8C66-810E71348FF6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2" creationId="{D43955ED-C3AD-4AAB-891B-18625227C05D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5" creationId="{2943B086-CE0F-4D20-BE6C-18A8E0035B90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6" creationId="{06A838DA-F420-45E5-BAC5-6770B69EB100}"/>
          </ac:cxnSpMkLst>
        </pc:cxnChg>
        <pc:cxnChg chg="del">
          <ac:chgData name="LeeJunho" userId="11165d8a-31b3-4e98-a959-7dad00745f9b" providerId="ADAL" clId="{BB93A809-5718-4D7C-BA1A-4C5649301C38}" dt="2021-10-30T19:42:41.489" v="1150" actId="478"/>
          <ac:cxnSpMkLst>
            <pc:docMk/>
            <pc:sldMk cId="3584635351" sldId="295"/>
            <ac:cxnSpMk id="257" creationId="{E269429D-DEDA-4653-81DF-01BD2FCA2319}"/>
          </ac:cxnSpMkLst>
        </pc:cxnChg>
      </pc:sldChg>
      <pc:sldChg chg="add del">
        <pc:chgData name="LeeJunho" userId="11165d8a-31b3-4e98-a959-7dad00745f9b" providerId="ADAL" clId="{BB93A809-5718-4D7C-BA1A-4C5649301C38}" dt="2021-10-30T19:32:33.931" v="980" actId="47"/>
        <pc:sldMkLst>
          <pc:docMk/>
          <pc:sldMk cId="403470781" sldId="299"/>
        </pc:sldMkLst>
      </pc:sldChg>
      <pc:sldChg chg="addSp delSp modSp add mod">
        <pc:chgData name="LeeJunho" userId="11165d8a-31b3-4e98-a959-7dad00745f9b" providerId="ADAL" clId="{BB93A809-5718-4D7C-BA1A-4C5649301C38}" dt="2021-10-30T19:31:43.611" v="977"/>
        <pc:sldMkLst>
          <pc:docMk/>
          <pc:sldMk cId="3511160895" sldId="306"/>
        </pc:sldMkLst>
        <pc:spChg chg="del">
          <ac:chgData name="LeeJunho" userId="11165d8a-31b3-4e98-a959-7dad00745f9b" providerId="ADAL" clId="{BB93A809-5718-4D7C-BA1A-4C5649301C38}" dt="2021-10-30T18:18:24.934" v="499" actId="478"/>
          <ac:spMkLst>
            <pc:docMk/>
            <pc:sldMk cId="3511160895" sldId="306"/>
            <ac:spMk id="5" creationId="{F6EF69FD-81CF-4FBD-815E-FD1225613685}"/>
          </ac:spMkLst>
        </pc:spChg>
        <pc:spChg chg="add del mod">
          <ac:chgData name="LeeJunho" userId="11165d8a-31b3-4e98-a959-7dad00745f9b" providerId="ADAL" clId="{BB93A809-5718-4D7C-BA1A-4C5649301C38}" dt="2021-10-30T18:19:20.988" v="563" actId="478"/>
          <ac:spMkLst>
            <pc:docMk/>
            <pc:sldMk cId="3511160895" sldId="306"/>
            <ac:spMk id="26" creationId="{FF026714-5530-4F59-8A9C-ECA9618E19C0}"/>
          </ac:spMkLst>
        </pc:spChg>
        <pc:spChg chg="mod">
          <ac:chgData name="LeeJunho" userId="11165d8a-31b3-4e98-a959-7dad00745f9b" providerId="ADAL" clId="{BB93A809-5718-4D7C-BA1A-4C5649301C38}" dt="2021-10-30T18:19:19.246" v="562" actId="571"/>
          <ac:spMkLst>
            <pc:docMk/>
            <pc:sldMk cId="3511160895" sldId="306"/>
            <ac:spMk id="28" creationId="{A2173A7C-62B8-49D6-A4FD-27F93E3EF863}"/>
          </ac:spMkLst>
        </pc:spChg>
        <pc:spChg chg="mod">
          <ac:chgData name="LeeJunho" userId="11165d8a-31b3-4e98-a959-7dad00745f9b" providerId="ADAL" clId="{BB93A809-5718-4D7C-BA1A-4C5649301C38}" dt="2021-10-30T18:19:19.246" v="562" actId="571"/>
          <ac:spMkLst>
            <pc:docMk/>
            <pc:sldMk cId="3511160895" sldId="306"/>
            <ac:spMk id="29" creationId="{B9BD5A47-58CE-4ABB-BA22-AA3C3103B971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2" creationId="{F4F4C016-D6B7-4D5F-B7AA-60058DA91047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3" creationId="{483D5B58-A524-4BAF-908D-B8A1FE729691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5" creationId="{0D003F0D-8E24-459B-A5C3-E75EC7D2DCD4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6" creationId="{F6D4B7D2-1127-4626-8B22-DFE67E1985DA}"/>
          </ac:spMkLst>
        </pc:spChg>
        <pc:spChg chg="mod">
          <ac:chgData name="LeeJunho" userId="11165d8a-31b3-4e98-a959-7dad00745f9b" providerId="ADAL" clId="{BB93A809-5718-4D7C-BA1A-4C5649301C38}" dt="2021-10-30T17:20:13.005" v="363" actId="1076"/>
          <ac:spMkLst>
            <pc:docMk/>
            <pc:sldMk cId="3511160895" sldId="306"/>
            <ac:spMk id="37" creationId="{9776E279-63C1-4763-B4BB-5446A9E27DE8}"/>
          </ac:spMkLst>
        </pc:spChg>
        <pc:spChg chg="mod">
          <ac:chgData name="LeeJunho" userId="11165d8a-31b3-4e98-a959-7dad00745f9b" providerId="ADAL" clId="{BB93A809-5718-4D7C-BA1A-4C5649301C38}" dt="2021-10-30T17:20:24.312" v="365" actId="1076"/>
          <ac:spMkLst>
            <pc:docMk/>
            <pc:sldMk cId="3511160895" sldId="306"/>
            <ac:spMk id="38" creationId="{78D1904F-E0A1-4966-9B62-1EE652C3ACE4}"/>
          </ac:spMkLst>
        </pc:spChg>
        <pc:spChg chg="mod">
          <ac:chgData name="LeeJunho" userId="11165d8a-31b3-4e98-a959-7dad00745f9b" providerId="ADAL" clId="{BB93A809-5718-4D7C-BA1A-4C5649301C38}" dt="2021-10-30T17:21:09.389" v="372" actId="1076"/>
          <ac:spMkLst>
            <pc:docMk/>
            <pc:sldMk cId="3511160895" sldId="306"/>
            <ac:spMk id="39" creationId="{04558A13-078F-4541-B0A9-630C6E910839}"/>
          </ac:spMkLst>
        </pc:spChg>
        <pc:spChg chg="del mod topLvl">
          <ac:chgData name="LeeJunho" userId="11165d8a-31b3-4e98-a959-7dad00745f9b" providerId="ADAL" clId="{BB93A809-5718-4D7C-BA1A-4C5649301C38}" dt="2021-10-30T19:31:40.230" v="974" actId="478"/>
          <ac:spMkLst>
            <pc:docMk/>
            <pc:sldMk cId="3511160895" sldId="306"/>
            <ac:spMk id="41" creationId="{B90421CF-5708-4453-B201-A226E11B89A5}"/>
          </ac:spMkLst>
        </pc:spChg>
        <pc:spChg chg="del mod topLvl">
          <ac:chgData name="LeeJunho" userId="11165d8a-31b3-4e98-a959-7dad00745f9b" providerId="ADAL" clId="{BB93A809-5718-4D7C-BA1A-4C5649301C38}" dt="2021-10-30T19:31:39.066" v="973" actId="478"/>
          <ac:spMkLst>
            <pc:docMk/>
            <pc:sldMk cId="3511160895" sldId="306"/>
            <ac:spMk id="43" creationId="{90E0FCA2-D986-4644-ACF4-4B54A3E2F33D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2" creationId="{B01248C1-97A8-4CB2-A878-8208CFD828E4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3" creationId="{F5E86241-8215-4E17-9F49-4CB2A2FEFB94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5" creationId="{682587FF-1846-498B-B751-73761ADD2332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6" creationId="{B77213CF-29F9-4938-AB9E-C73E9F517F81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8" creationId="{22F131FD-0734-4320-899A-0CE8DABEAFF6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9" creationId="{A07E8CCE-AC00-4563-9FC7-2929014309CF}"/>
          </ac:spMkLst>
        </pc:spChg>
        <pc:grpChg chg="del">
          <ac:chgData name="LeeJunho" userId="11165d8a-31b3-4e98-a959-7dad00745f9b" providerId="ADAL" clId="{BB93A809-5718-4D7C-BA1A-4C5649301C38}" dt="2021-10-30T18:19:26.539" v="564" actId="478"/>
          <ac:grpSpMkLst>
            <pc:docMk/>
            <pc:sldMk cId="3511160895" sldId="306"/>
            <ac:grpSpMk id="4" creationId="{3B174033-F71D-4F1B-9C51-545F06A98290}"/>
          </ac:grpSpMkLst>
        </pc:grpChg>
        <pc:grpChg chg="add del mod">
          <ac:chgData name="LeeJunho" userId="11165d8a-31b3-4e98-a959-7dad00745f9b" providerId="ADAL" clId="{BB93A809-5718-4D7C-BA1A-4C5649301C38}" dt="2021-10-30T18:19:20.988" v="563" actId="478"/>
          <ac:grpSpMkLst>
            <pc:docMk/>
            <pc:sldMk cId="3511160895" sldId="306"/>
            <ac:grpSpMk id="27" creationId="{589272D1-8761-4219-BB55-F83A5BDEC283}"/>
          </ac:grpSpMkLst>
        </pc:grpChg>
        <pc:grpChg chg="add del mod">
          <ac:chgData name="LeeJunho" userId="11165d8a-31b3-4e98-a959-7dad00745f9b" providerId="ADAL" clId="{BB93A809-5718-4D7C-BA1A-4C5649301C38}" dt="2021-10-30T19:31:42.577" v="976" actId="478"/>
          <ac:grpSpMkLst>
            <pc:docMk/>
            <pc:sldMk cId="3511160895" sldId="306"/>
            <ac:grpSpMk id="30" creationId="{C64D6F9B-2FF4-4E92-865C-77504EAEA012}"/>
          </ac:grpSpMkLst>
        </pc:grpChg>
        <pc:grpChg chg="add del mod">
          <ac:chgData name="LeeJunho" userId="11165d8a-31b3-4e98-a959-7dad00745f9b" providerId="ADAL" clId="{BB93A809-5718-4D7C-BA1A-4C5649301C38}" dt="2021-10-30T19:31:41.526" v="975" actId="478"/>
          <ac:grpSpMkLst>
            <pc:docMk/>
            <pc:sldMk cId="3511160895" sldId="306"/>
            <ac:grpSpMk id="34" creationId="{2B11272D-FD42-4B33-8BBD-1A8882F67490}"/>
          </ac:grpSpMkLst>
        </pc:grpChg>
        <pc:grpChg chg="add del mod">
          <ac:chgData name="LeeJunho" userId="11165d8a-31b3-4e98-a959-7dad00745f9b" providerId="ADAL" clId="{BB93A809-5718-4D7C-BA1A-4C5649301C38}" dt="2021-10-30T19:31:39.066" v="973" actId="478"/>
          <ac:grpSpMkLst>
            <pc:docMk/>
            <pc:sldMk cId="3511160895" sldId="306"/>
            <ac:grpSpMk id="40" creationId="{AFFF9B23-AC58-465C-AFD3-E8421E885CB4}"/>
          </ac:grpSpMkLst>
        </pc:grpChg>
        <pc:grpChg chg="add mod">
          <ac:chgData name="LeeJunho" userId="11165d8a-31b3-4e98-a959-7dad00745f9b" providerId="ADAL" clId="{BB93A809-5718-4D7C-BA1A-4C5649301C38}" dt="2021-10-30T19:31:43.611" v="977"/>
          <ac:grpSpMkLst>
            <pc:docMk/>
            <pc:sldMk cId="3511160895" sldId="306"/>
            <ac:grpSpMk id="44" creationId="{1044A7B9-D5D8-4C38-9C27-7AC83B2E813A}"/>
          </ac:grpSpMkLst>
        </pc:grpChg>
        <pc:grpChg chg="del">
          <ac:chgData name="LeeJunho" userId="11165d8a-31b3-4e98-a959-7dad00745f9b" providerId="ADAL" clId="{BB93A809-5718-4D7C-BA1A-4C5649301C38}" dt="2021-10-30T18:19:20.988" v="563" actId="478"/>
          <ac:grpSpMkLst>
            <pc:docMk/>
            <pc:sldMk cId="3511160895" sldId="306"/>
            <ac:grpSpMk id="46" creationId="{CA9232ED-A51D-44A5-8440-0DDD10E3E669}"/>
          </ac:grpSpMkLst>
        </pc:grpChg>
        <pc:grpChg chg="del">
          <ac:chgData name="LeeJunho" userId="11165d8a-31b3-4e98-a959-7dad00745f9b" providerId="ADAL" clId="{BB93A809-5718-4D7C-BA1A-4C5649301C38}" dt="2021-10-30T18:19:26.539" v="564" actId="478"/>
          <ac:grpSpMkLst>
            <pc:docMk/>
            <pc:sldMk cId="3511160895" sldId="306"/>
            <ac:grpSpMk id="49" creationId="{4392D9B7-C7C3-473C-9DDF-F77D98B491F8}"/>
          </ac:grpSpMkLst>
        </pc:grpChg>
        <pc:grpChg chg="add mod">
          <ac:chgData name="LeeJunho" userId="11165d8a-31b3-4e98-a959-7dad00745f9b" providerId="ADAL" clId="{BB93A809-5718-4D7C-BA1A-4C5649301C38}" dt="2021-10-30T19:31:43.611" v="977"/>
          <ac:grpSpMkLst>
            <pc:docMk/>
            <pc:sldMk cId="3511160895" sldId="306"/>
            <ac:grpSpMk id="54" creationId="{7C7D7F4B-3E8E-49B1-B5EB-C3F335CF9E56}"/>
          </ac:grpSpMkLst>
        </pc:grpChg>
        <pc:grpChg chg="add mod">
          <ac:chgData name="LeeJunho" userId="11165d8a-31b3-4e98-a959-7dad00745f9b" providerId="ADAL" clId="{BB93A809-5718-4D7C-BA1A-4C5649301C38}" dt="2021-10-30T19:31:43.611" v="977"/>
          <ac:grpSpMkLst>
            <pc:docMk/>
            <pc:sldMk cId="3511160895" sldId="306"/>
            <ac:grpSpMk id="57" creationId="{A252E2C9-28E1-46AC-B72A-22E8834017D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@ThreeAmericano">
            <a:extLst>
              <a:ext uri="{FF2B5EF4-FFF2-40B4-BE49-F238E27FC236}">
                <a16:creationId xmlns:a16="http://schemas.microsoft.com/office/drawing/2014/main" id="{568310AC-692B-4BD4-B9FC-938CE2F4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50" y="1360624"/>
            <a:ext cx="4693100" cy="46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47024" y="6130071"/>
            <a:ext cx="338753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2021ESWContest_webOS_3025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872476" y="2651460"/>
            <a:ext cx="4447051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SMILE</a:t>
            </a:r>
            <a:endParaRPr lang="ko-KR" altLang="en-US" sz="115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2AE2-EF82-4D9B-8D11-26C6ADEF433D}"/>
              </a:ext>
            </a:extLst>
          </p:cNvPr>
          <p:cNvSpPr txBox="1"/>
          <p:nvPr/>
        </p:nvSpPr>
        <p:spPr>
          <a:xfrm>
            <a:off x="3960864" y="4150401"/>
            <a:ext cx="42702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u="sng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Smart Mobility Improving Life Experience</a:t>
            </a:r>
            <a:endParaRPr lang="ko-KR" altLang="en-US" sz="1600" b="1" u="sng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EA7E3-729D-47C6-8C63-92D29600AD19}"/>
              </a:ext>
            </a:extLst>
          </p:cNvPr>
          <p:cNvSpPr txBox="1"/>
          <p:nvPr/>
        </p:nvSpPr>
        <p:spPr>
          <a:xfrm>
            <a:off x="6096000" y="-432262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여기넣을</a:t>
            </a:r>
            <a:r>
              <a:rPr lang="ko-KR" altLang="en-US" dirty="0"/>
              <a:t> 사진 </a:t>
            </a:r>
            <a:r>
              <a:rPr lang="ko-KR" altLang="en-US" dirty="0" err="1"/>
              <a:t>한장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2B6F2-A71A-4233-AF20-5D4A526AB127}"/>
              </a:ext>
            </a:extLst>
          </p:cNvPr>
          <p:cNvSpPr txBox="1"/>
          <p:nvPr/>
        </p:nvSpPr>
        <p:spPr>
          <a:xfrm>
            <a:off x="3823102" y="1799837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팀이름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+ </a:t>
            </a:r>
            <a:r>
              <a:rPr lang="ko-KR" altLang="en-US" dirty="0">
                <a:highlight>
                  <a:srgbClr val="FFFF00"/>
                </a:highlight>
              </a:rPr>
              <a:t>참가자들 추가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26A71-F858-45AC-97FC-1838E8CF3F01}"/>
              </a:ext>
            </a:extLst>
          </p:cNvPr>
          <p:cNvSpPr txBox="1"/>
          <p:nvPr/>
        </p:nvSpPr>
        <p:spPr>
          <a:xfrm>
            <a:off x="2420471" y="111124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여기넣을</a:t>
            </a:r>
            <a:r>
              <a:rPr lang="ko-KR" altLang="en-US" dirty="0">
                <a:highlight>
                  <a:srgbClr val="FFFF00"/>
                </a:highlight>
              </a:rPr>
              <a:t> 사진 편집 </a:t>
            </a:r>
            <a:r>
              <a:rPr lang="ko-KR" altLang="en-US" dirty="0" err="1">
                <a:highlight>
                  <a:srgbClr val="FFFF00"/>
                </a:highlight>
              </a:rPr>
              <a:t>ㄱㄱ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29C3-3495-40F1-BBDE-06D0390EE9C1}"/>
              </a:ext>
            </a:extLst>
          </p:cNvPr>
          <p:cNvSpPr/>
          <p:nvPr/>
        </p:nvSpPr>
        <p:spPr>
          <a:xfrm>
            <a:off x="0" y="4764506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3663CF-7B13-430E-AAD7-C243D5FFC430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FEAA5D-50BD-440B-8856-4C6F230EEEA8}"/>
              </a:ext>
            </a:extLst>
          </p:cNvPr>
          <p:cNvGrpSpPr/>
          <p:nvPr/>
        </p:nvGrpSpPr>
        <p:grpSpPr>
          <a:xfrm>
            <a:off x="2371717" y="5237750"/>
            <a:ext cx="9682427" cy="1208714"/>
            <a:chOff x="2387653" y="1513659"/>
            <a:chExt cx="9682427" cy="12087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151516-2AA7-4E74-9440-B8BFC55D4B8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D2FC6-09C9-4ABC-B586-DE5B980B4090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회원가입 페이지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A046D3-B6E4-4EB0-BD01-61DEEAA3517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/>
                <a:t>- Firebase Authentication </a:t>
              </a:r>
              <a:r>
                <a:rPr lang="ko-KR" altLang="en-US" sz="1600" spc="-150" dirty="0"/>
                <a:t>기능을 활용하여 이메일 회원가입 기능 제공</a:t>
              </a:r>
              <a:r>
                <a:rPr lang="en-US" altLang="ko-KR" sz="1600" spc="-150" dirty="0"/>
                <a:t> (</a:t>
              </a:r>
              <a:r>
                <a:rPr lang="en-US" altLang="ko-KR" sz="1600" spc="-150" dirty="0" err="1"/>
                <a:t>Webos</a:t>
              </a:r>
              <a:r>
                <a:rPr lang="en-US" altLang="ko-KR" sz="1600" spc="-150" dirty="0"/>
                <a:t>,</a:t>
              </a:r>
              <a:r>
                <a:rPr lang="ko-KR" altLang="en-US" sz="1600" spc="-150" dirty="0"/>
                <a:t> </a:t>
              </a:r>
              <a:r>
                <a:rPr lang="en-US" altLang="ko-KR" sz="1600" spc="-150" dirty="0"/>
                <a:t>Android)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/>
                <a:t>-  </a:t>
              </a:r>
              <a:r>
                <a:rPr lang="ko-KR" altLang="en-US" sz="1600" spc="-150" dirty="0"/>
                <a:t>계정정보는 플랫폼에 상관없이 연동</a:t>
              </a:r>
            </a:p>
          </p:txBody>
        </p:sp>
      </p:grpSp>
      <p:pic>
        <p:nvPicPr>
          <p:cNvPr id="15" name="그림 9">
            <a:extLst>
              <a:ext uri="{FF2B5EF4-FFF2-40B4-BE49-F238E27FC236}">
                <a16:creationId xmlns:a16="http://schemas.microsoft.com/office/drawing/2014/main" id="{7B281A3C-69A9-4061-A6A8-AB243CCF2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7" y="218256"/>
            <a:ext cx="8109298" cy="43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5">
            <a:extLst>
              <a:ext uri="{FF2B5EF4-FFF2-40B4-BE49-F238E27FC236}">
                <a16:creationId xmlns:a16="http://schemas.microsoft.com/office/drawing/2014/main" id="{D7916B31-8AC1-4752-BBD7-917FF96B1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88" y="197708"/>
            <a:ext cx="2072223" cy="4340661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8E2421-33CC-439A-9EB3-A6FBC8A22B09}"/>
              </a:ext>
            </a:extLst>
          </p:cNvPr>
          <p:cNvSpPr txBox="1"/>
          <p:nvPr/>
        </p:nvSpPr>
        <p:spPr>
          <a:xfrm>
            <a:off x="1300845" y="5283916"/>
            <a:ext cx="102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97955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22FB294-8497-443E-8405-020389D02A97}"/>
              </a:ext>
            </a:extLst>
          </p:cNvPr>
          <p:cNvSpPr/>
          <p:nvPr/>
        </p:nvSpPr>
        <p:spPr>
          <a:xfrm>
            <a:off x="1889759" y="418011"/>
            <a:ext cx="520065" cy="696414"/>
          </a:xfrm>
          <a:prstGeom prst="rect">
            <a:avLst/>
          </a:prstGeom>
          <a:solidFill>
            <a:srgbClr val="D5DCE5"/>
          </a:solidFill>
          <a:ln>
            <a:solidFill>
              <a:srgbClr val="D5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BBF509-9CFE-47CE-9914-8A5F8561F71C}"/>
              </a:ext>
            </a:extLst>
          </p:cNvPr>
          <p:cNvSpPr/>
          <p:nvPr/>
        </p:nvSpPr>
        <p:spPr>
          <a:xfrm>
            <a:off x="2998738" y="418011"/>
            <a:ext cx="520065" cy="696414"/>
          </a:xfrm>
          <a:prstGeom prst="rect">
            <a:avLst/>
          </a:prstGeom>
          <a:solidFill>
            <a:srgbClr val="D5DCE5"/>
          </a:solidFill>
          <a:ln>
            <a:solidFill>
              <a:srgbClr val="D5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5422A4-2D13-458D-AD0E-CD6690A663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002" y="265330"/>
            <a:ext cx="7282070" cy="425845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E04F0B-60B2-4C6A-A043-DD1B5B662957}"/>
              </a:ext>
            </a:extLst>
          </p:cNvPr>
          <p:cNvSpPr/>
          <p:nvPr/>
        </p:nvSpPr>
        <p:spPr>
          <a:xfrm>
            <a:off x="0" y="4752473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6354B21-8ED5-41F4-B11D-D0A13934EBC8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6DB243-293A-4D9D-A3E4-552FB53E2B4E}"/>
              </a:ext>
            </a:extLst>
          </p:cNvPr>
          <p:cNvGrpSpPr/>
          <p:nvPr/>
        </p:nvGrpSpPr>
        <p:grpSpPr>
          <a:xfrm>
            <a:off x="1247946" y="5237750"/>
            <a:ext cx="10806198" cy="1504179"/>
            <a:chOff x="1263882" y="1513659"/>
            <a:chExt cx="10806198" cy="15041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612334-A474-4747-A88A-06EF54C4CE96}"/>
                </a:ext>
              </a:extLst>
            </p:cNvPr>
            <p:cNvSpPr txBox="1"/>
            <p:nvPr/>
          </p:nvSpPr>
          <p:spPr>
            <a:xfrm>
              <a:off x="1263882" y="1559825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/>
                <a:t>메인 제어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030A2C-102D-44C5-8E55-E091062ECB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427E17-9A44-4B8C-A74E-BED1F85408D2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홈 페이지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8090BB-1878-4AD4-9A33-68BAAA430CED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z="1600" spc="-150" dirty="0"/>
                <a:t>Firebase</a:t>
              </a:r>
              <a:r>
                <a:rPr lang="ko-KR" altLang="en-US" sz="1600" spc="-150" dirty="0"/>
                <a:t> </a:t>
              </a:r>
              <a:r>
                <a:rPr lang="ko-KR" altLang="en-US" sz="1600" spc="-150" dirty="0" err="1"/>
                <a:t>리스너를</a:t>
              </a:r>
              <a:r>
                <a:rPr lang="ko-KR" altLang="en-US" sz="1600" spc="-150" dirty="0"/>
                <a:t> 활용하여 </a:t>
              </a:r>
              <a:r>
                <a:rPr lang="en-US" altLang="ko-KR" sz="1600" spc="-150" dirty="0"/>
                <a:t> </a:t>
              </a:r>
              <a:r>
                <a:rPr lang="ko-KR" altLang="en-US" sz="1600" spc="-150" dirty="0"/>
                <a:t>실시간 가전정보를 </a:t>
              </a:r>
              <a:r>
                <a:rPr lang="en-US" altLang="ko-KR" sz="1600" spc="-150" dirty="0"/>
                <a:t>UI</a:t>
              </a:r>
              <a:r>
                <a:rPr lang="ko-KR" altLang="en-US" sz="1600" spc="-150" dirty="0"/>
                <a:t>에 반영 </a:t>
              </a:r>
              <a:endParaRPr lang="en-US" altLang="ko-KR" sz="1600" spc="-150" dirty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pc="-150" dirty="0"/>
                <a:t>모드 및 가전 버튼을 클릭하여  편리하게  제어</a:t>
              </a:r>
              <a:endParaRPr lang="en-US" altLang="ko-KR" sz="1600" spc="-150" dirty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pc="-150" dirty="0"/>
                <a:t>날씨 정보 및  집의 </a:t>
              </a:r>
              <a:r>
                <a:rPr lang="ko-KR" altLang="en-US" sz="1600" spc="-150" dirty="0" err="1"/>
                <a:t>온습도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안내 코멘트를 통해 현재 상황을 안내 받을 수 있음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C0E9ED3-CE4D-4A7B-8CC7-47E81857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829" y="265330"/>
            <a:ext cx="2017164" cy="42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0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29C3-3495-40F1-BBDE-06D0390EE9C1}"/>
              </a:ext>
            </a:extLst>
          </p:cNvPr>
          <p:cNvSpPr/>
          <p:nvPr/>
        </p:nvSpPr>
        <p:spPr>
          <a:xfrm>
            <a:off x="0" y="4764506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0EF793-BB35-4FAA-B06A-145BA46F131C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71379F8-8BFC-469C-8747-82A90A96C50E}"/>
              </a:ext>
            </a:extLst>
          </p:cNvPr>
          <p:cNvSpPr/>
          <p:nvPr/>
        </p:nvSpPr>
        <p:spPr>
          <a:xfrm>
            <a:off x="6080064" y="1895721"/>
            <a:ext cx="451782" cy="451782"/>
          </a:xfrm>
          <a:prstGeom prst="ellipse">
            <a:avLst/>
          </a:prstGeom>
          <a:noFill/>
          <a:ln>
            <a:solidFill>
              <a:srgbClr val="EC7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"/>
              </a:rPr>
              <a:t>1</a:t>
            </a:r>
            <a:endParaRPr lang="ko-KR" altLang="en-US" dirty="0">
              <a:solidFill>
                <a:schemeClr val="tx1"/>
              </a:solidFill>
              <a:latin typeface="맑은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107132-F773-44AB-8528-CADB6710ADA3}"/>
              </a:ext>
            </a:extLst>
          </p:cNvPr>
          <p:cNvSpPr/>
          <p:nvPr/>
        </p:nvSpPr>
        <p:spPr>
          <a:xfrm>
            <a:off x="6080064" y="2451760"/>
            <a:ext cx="451782" cy="451782"/>
          </a:xfrm>
          <a:prstGeom prst="ellipse">
            <a:avLst/>
          </a:prstGeom>
          <a:noFill/>
          <a:ln>
            <a:solidFill>
              <a:srgbClr val="EC7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"/>
              </a:rPr>
              <a:t>2</a:t>
            </a:r>
            <a:endParaRPr lang="ko-KR" altLang="en-US" dirty="0">
              <a:solidFill>
                <a:schemeClr val="tx1"/>
              </a:solidFill>
              <a:latin typeface="맑은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8749F5-490B-4687-BEEA-0DE65729E397}"/>
              </a:ext>
            </a:extLst>
          </p:cNvPr>
          <p:cNvSpPr/>
          <p:nvPr/>
        </p:nvSpPr>
        <p:spPr>
          <a:xfrm>
            <a:off x="3007520" y="2919413"/>
            <a:ext cx="1749416" cy="835818"/>
          </a:xfrm>
          <a:prstGeom prst="roundRect">
            <a:avLst/>
          </a:prstGeom>
          <a:noFill/>
          <a:ln>
            <a:solidFill>
              <a:srgbClr val="EC7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7871DBE-3150-4472-81F7-B00B00033ACF}"/>
              </a:ext>
            </a:extLst>
          </p:cNvPr>
          <p:cNvSpPr/>
          <p:nvPr/>
        </p:nvSpPr>
        <p:spPr>
          <a:xfrm>
            <a:off x="2452944" y="3111431"/>
            <a:ext cx="451782" cy="451782"/>
          </a:xfrm>
          <a:prstGeom prst="ellipse">
            <a:avLst/>
          </a:prstGeom>
          <a:noFill/>
          <a:ln>
            <a:solidFill>
              <a:srgbClr val="EC7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"/>
              </a:rPr>
              <a:t>3</a:t>
            </a:r>
            <a:endParaRPr lang="ko-KR" altLang="en-US" dirty="0">
              <a:solidFill>
                <a:schemeClr val="tx1"/>
              </a:solidFill>
              <a:latin typeface="맑은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7DD9DA5-E7D0-41B3-80D9-53EA1B6EA509}"/>
              </a:ext>
            </a:extLst>
          </p:cNvPr>
          <p:cNvSpPr/>
          <p:nvPr/>
        </p:nvSpPr>
        <p:spPr>
          <a:xfrm>
            <a:off x="5183072" y="2919412"/>
            <a:ext cx="1339648" cy="1142047"/>
          </a:xfrm>
          <a:prstGeom prst="roundRect">
            <a:avLst/>
          </a:prstGeom>
          <a:noFill/>
          <a:ln>
            <a:solidFill>
              <a:srgbClr val="EC7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C93784F-E76F-4C84-9AE5-4C76B42414BD}"/>
              </a:ext>
            </a:extLst>
          </p:cNvPr>
          <p:cNvSpPr/>
          <p:nvPr/>
        </p:nvSpPr>
        <p:spPr>
          <a:xfrm>
            <a:off x="6619672" y="3263550"/>
            <a:ext cx="451782" cy="451782"/>
          </a:xfrm>
          <a:prstGeom prst="ellipse">
            <a:avLst/>
          </a:prstGeom>
          <a:noFill/>
          <a:ln>
            <a:solidFill>
              <a:srgbClr val="EC7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"/>
              </a:rPr>
              <a:t>4</a:t>
            </a:r>
            <a:endParaRPr lang="ko-KR" altLang="en-US" dirty="0">
              <a:solidFill>
                <a:schemeClr val="tx1"/>
              </a:solidFill>
              <a:latin typeface="맑은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C49EE7-01BA-4F40-BD37-6A46699C8FB8}"/>
              </a:ext>
            </a:extLst>
          </p:cNvPr>
          <p:cNvSpPr/>
          <p:nvPr/>
        </p:nvSpPr>
        <p:spPr>
          <a:xfrm>
            <a:off x="7356272" y="237165"/>
            <a:ext cx="451782" cy="451782"/>
          </a:xfrm>
          <a:prstGeom prst="ellipse">
            <a:avLst/>
          </a:prstGeom>
          <a:noFill/>
          <a:ln>
            <a:solidFill>
              <a:srgbClr val="EC7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"/>
              </a:rPr>
              <a:t>5</a:t>
            </a:r>
            <a:endParaRPr lang="ko-KR" altLang="en-US" dirty="0">
              <a:solidFill>
                <a:schemeClr val="tx1"/>
              </a:solidFill>
              <a:latin typeface="맑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24A8E-5CF6-42BE-86E2-70440112F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002" y="269991"/>
            <a:ext cx="7282070" cy="42746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A1591BC-2492-4D19-A51A-2F3B461D77C8}"/>
              </a:ext>
            </a:extLst>
          </p:cNvPr>
          <p:cNvGrpSpPr/>
          <p:nvPr/>
        </p:nvGrpSpPr>
        <p:grpSpPr>
          <a:xfrm>
            <a:off x="1247946" y="5237750"/>
            <a:ext cx="10806198" cy="1210766"/>
            <a:chOff x="1247946" y="5237750"/>
            <a:chExt cx="10806198" cy="12107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5EE54E-2443-4774-B57D-DE3572675C8D}"/>
                </a:ext>
              </a:extLst>
            </p:cNvPr>
            <p:cNvSpPr txBox="1"/>
            <p:nvPr/>
          </p:nvSpPr>
          <p:spPr>
            <a:xfrm>
              <a:off x="2371717" y="528391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5572DA-3451-4139-8CC5-29767C70E065}"/>
                </a:ext>
              </a:extLst>
            </p:cNvPr>
            <p:cNvSpPr txBox="1"/>
            <p:nvPr/>
          </p:nvSpPr>
          <p:spPr>
            <a:xfrm>
              <a:off x="3060418" y="5237750"/>
              <a:ext cx="3721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가전 상세 제어 페이지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BD9436-AFE4-4BE6-97A8-7BD3A086B0F9}"/>
                </a:ext>
              </a:extLst>
            </p:cNvPr>
            <p:cNvSpPr txBox="1"/>
            <p:nvPr/>
          </p:nvSpPr>
          <p:spPr>
            <a:xfrm>
              <a:off x="1247946" y="5283916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/>
                <a:t>상세 제어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3B1A57-CE8D-4324-ABEF-F530A639E3CF}"/>
                </a:ext>
              </a:extLst>
            </p:cNvPr>
            <p:cNvSpPr txBox="1"/>
            <p:nvPr/>
          </p:nvSpPr>
          <p:spPr>
            <a:xfrm>
              <a:off x="3060418" y="5782949"/>
              <a:ext cx="8993726" cy="66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pc="-150" dirty="0"/>
                <a:t>가전 버튼을 클릭하여  편리하게  제어</a:t>
              </a:r>
              <a:endParaRPr lang="en-US" altLang="ko-KR" sz="1600" spc="-150" dirty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pc="-150" dirty="0"/>
                <a:t>홈페이지에서 제어할 수 없는 바람세기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 </a:t>
              </a:r>
              <a:r>
                <a:rPr lang="ko-KR" altLang="en-US" sz="1600" spc="-150" dirty="0" err="1"/>
                <a:t>무드등</a:t>
              </a:r>
              <a:r>
                <a:rPr lang="ko-KR" altLang="en-US" sz="1600" spc="-150" dirty="0"/>
                <a:t> 밝기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색상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모드를 제어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92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29C3-3495-40F1-BBDE-06D0390EE9C1}"/>
              </a:ext>
            </a:extLst>
          </p:cNvPr>
          <p:cNvSpPr/>
          <p:nvPr/>
        </p:nvSpPr>
        <p:spPr>
          <a:xfrm>
            <a:off x="0" y="4764506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3DA19C1-04B3-4D93-91EC-6AED9FD47A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829" y="269991"/>
            <a:ext cx="2023758" cy="427237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5D05EFC-2249-4BC6-B2AE-367ECAC148DB}"/>
              </a:ext>
            </a:extLst>
          </p:cNvPr>
          <p:cNvGrpSpPr/>
          <p:nvPr/>
        </p:nvGrpSpPr>
        <p:grpSpPr>
          <a:xfrm>
            <a:off x="1113003" y="269991"/>
            <a:ext cx="7282070" cy="4272379"/>
            <a:chOff x="1113003" y="269991"/>
            <a:chExt cx="7282070" cy="42723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4908BF-801F-49BA-A4FC-475A44B3C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3003" y="269991"/>
              <a:ext cx="7282070" cy="427237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4E0F4CC-52B0-40D5-A10D-4E9FA8D3A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4639" y="3831432"/>
              <a:ext cx="447675" cy="254794"/>
            </a:xfrm>
            <a:prstGeom prst="rect">
              <a:avLst/>
            </a:prstGeom>
          </p:spPr>
        </p:pic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F0D84FE-356C-4704-AB30-8B5BA5F9AD68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8377F1-7A1E-44CA-BA2C-CD5D57E4E499}"/>
              </a:ext>
            </a:extLst>
          </p:cNvPr>
          <p:cNvGrpSpPr/>
          <p:nvPr/>
        </p:nvGrpSpPr>
        <p:grpSpPr>
          <a:xfrm>
            <a:off x="1247946" y="5237750"/>
            <a:ext cx="10806198" cy="1504179"/>
            <a:chOff x="1247946" y="5237750"/>
            <a:chExt cx="10806198" cy="150417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516FF0-72AD-4A6F-BB40-130BFD1E3283}"/>
                </a:ext>
              </a:extLst>
            </p:cNvPr>
            <p:cNvSpPr txBox="1"/>
            <p:nvPr/>
          </p:nvSpPr>
          <p:spPr>
            <a:xfrm>
              <a:off x="2371717" y="528391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EC4D4C-0A84-4AF7-9F90-6EA24D94CE8C}"/>
                </a:ext>
              </a:extLst>
            </p:cNvPr>
            <p:cNvSpPr txBox="1"/>
            <p:nvPr/>
          </p:nvSpPr>
          <p:spPr>
            <a:xfrm>
              <a:off x="3060418" y="5237750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모드 편집 페이지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F712F6-0A52-4F5E-89BF-14648E815397}"/>
                </a:ext>
              </a:extLst>
            </p:cNvPr>
            <p:cNvSpPr txBox="1"/>
            <p:nvPr/>
          </p:nvSpPr>
          <p:spPr>
            <a:xfrm>
              <a:off x="1247946" y="5283916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/>
                <a:t>모드 제어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2E1CFB-EFCB-46C8-A95A-163DC63AA828}"/>
                </a:ext>
              </a:extLst>
            </p:cNvPr>
            <p:cNvSpPr txBox="1"/>
            <p:nvPr/>
          </p:nvSpPr>
          <p:spPr>
            <a:xfrm>
              <a:off x="3060418" y="5782949"/>
              <a:ext cx="8993726" cy="95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pc="-150" dirty="0"/>
                <a:t>가전을 한번에 편리하게 제어할 수 있는 모드 편집 기능 제공</a:t>
              </a:r>
              <a:endParaRPr lang="en-US" altLang="ko-KR" sz="1600" spc="-150" dirty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pc="-150" dirty="0"/>
                <a:t>정보는 </a:t>
              </a:r>
              <a:r>
                <a:rPr lang="en-US" altLang="ko-KR" sz="1600" spc="-150" dirty="0" err="1"/>
                <a:t>Firestore</a:t>
              </a:r>
              <a:r>
                <a:rPr lang="ko-KR" altLang="en-US" sz="1600" spc="-150" dirty="0"/>
                <a:t>에 저장하여 모바일과 차량 모드 연동</a:t>
              </a: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86602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29C3-3495-40F1-BBDE-06D0390EE9C1}"/>
              </a:ext>
            </a:extLst>
          </p:cNvPr>
          <p:cNvSpPr/>
          <p:nvPr/>
        </p:nvSpPr>
        <p:spPr>
          <a:xfrm>
            <a:off x="0" y="4764506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0EF793-BB35-4FAA-B06A-145BA46F131C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C8BBD3-C32B-42E0-9FB4-7C9AFB58281D}"/>
              </a:ext>
            </a:extLst>
          </p:cNvPr>
          <p:cNvGrpSpPr/>
          <p:nvPr/>
        </p:nvGrpSpPr>
        <p:grpSpPr>
          <a:xfrm>
            <a:off x="941432" y="5193877"/>
            <a:ext cx="10791818" cy="1548052"/>
            <a:chOff x="941432" y="5193877"/>
            <a:chExt cx="10791818" cy="15480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6CF8E7-64E5-4204-A21F-B63F677DF2E7}"/>
                </a:ext>
              </a:extLst>
            </p:cNvPr>
            <p:cNvSpPr txBox="1"/>
            <p:nvPr/>
          </p:nvSpPr>
          <p:spPr>
            <a:xfrm>
              <a:off x="3060418" y="5780897"/>
              <a:ext cx="8672832" cy="96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 algn="just">
                <a:lnSpc>
                  <a:spcPct val="120000"/>
                </a:lnSpc>
                <a:buFontTx/>
                <a:buChar char="-"/>
                <a:defRPr sz="1600" spc="-150"/>
              </a:lvl1pPr>
            </a:lstStyle>
            <a:p>
              <a:r>
                <a:rPr lang="ko-KR" altLang="en-US" dirty="0"/>
                <a:t>원하는 시간에 가전 혹은 모드를 제어할 수 있는 스케줄 제어 기능 제공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원하는 날에 한번만 동작하는 단발성 제어와  매 주마다 제어하는 반복성 제어로 설정 가능</a:t>
              </a:r>
              <a:endParaRPr lang="en-US" altLang="ko-KR" dirty="0"/>
            </a:p>
            <a:p>
              <a:r>
                <a:rPr lang="ko-KR" altLang="en-US" dirty="0"/>
                <a:t>서버가 </a:t>
              </a:r>
              <a:r>
                <a:rPr lang="en-US" altLang="ko-KR" dirty="0" err="1"/>
                <a:t>Firestore</a:t>
              </a:r>
              <a:r>
                <a:rPr lang="ko-KR" altLang="en-US" dirty="0"/>
                <a:t>의 스케줄 정보를 확인하여</a:t>
              </a:r>
              <a:r>
                <a:rPr lang="en-US" altLang="ko-KR" dirty="0"/>
                <a:t>, </a:t>
              </a:r>
              <a:r>
                <a:rPr lang="ko-KR" altLang="en-US" dirty="0" err="1"/>
                <a:t>스마트홈</a:t>
              </a:r>
              <a:r>
                <a:rPr lang="ko-KR" altLang="en-US" dirty="0"/>
                <a:t> 에 가전제어 명령</a:t>
              </a:r>
              <a:r>
                <a:rPr lang="en-US" altLang="ko-KR" dirty="0"/>
                <a:t>(MQTT)</a:t>
              </a:r>
              <a:r>
                <a:rPr lang="ko-KR" altLang="en-US" dirty="0"/>
                <a:t>을 송신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5EE54E-2443-4774-B57D-DE3572675C8D}"/>
                </a:ext>
              </a:extLst>
            </p:cNvPr>
            <p:cNvSpPr txBox="1"/>
            <p:nvPr/>
          </p:nvSpPr>
          <p:spPr>
            <a:xfrm>
              <a:off x="2275197" y="524004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5572DA-3451-4139-8CC5-29767C70E065}"/>
                </a:ext>
              </a:extLst>
            </p:cNvPr>
            <p:cNvSpPr txBox="1"/>
            <p:nvPr/>
          </p:nvSpPr>
          <p:spPr>
            <a:xfrm>
              <a:off x="2963898" y="5193877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스케줄 편집 페이지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BD9436-AFE4-4BE6-97A8-7BD3A086B0F9}"/>
                </a:ext>
              </a:extLst>
            </p:cNvPr>
            <p:cNvSpPr txBox="1"/>
            <p:nvPr/>
          </p:nvSpPr>
          <p:spPr>
            <a:xfrm>
              <a:off x="941432" y="5240043"/>
              <a:ext cx="128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/>
                <a:t>스케줄 제어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D5B751BA-487B-4A15-A7AB-5BD48B7B6C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966" y="177681"/>
            <a:ext cx="2081413" cy="4394096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846B4772-C44D-48F1-968C-D6B025FAA4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5" y="191759"/>
            <a:ext cx="2072641" cy="437557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48449B-37AE-42A3-97B8-7A86CDC8ED77}"/>
              </a:ext>
            </a:extLst>
          </p:cNvPr>
          <p:cNvCxnSpPr/>
          <p:nvPr/>
        </p:nvCxnSpPr>
        <p:spPr>
          <a:xfrm>
            <a:off x="11947922" y="3500846"/>
            <a:ext cx="0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E5C42E-6A42-4B96-BFBB-A3FB3F7073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48" y="243600"/>
            <a:ext cx="7282800" cy="42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29C3-3495-40F1-BBDE-06D0390EE9C1}"/>
              </a:ext>
            </a:extLst>
          </p:cNvPr>
          <p:cNvSpPr/>
          <p:nvPr/>
        </p:nvSpPr>
        <p:spPr>
          <a:xfrm>
            <a:off x="0" y="4764506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0EF793-BB35-4FAA-B06A-145BA46F131C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DDD469-0617-4B53-84D7-108A9E3B28E9}"/>
              </a:ext>
            </a:extLst>
          </p:cNvPr>
          <p:cNvGrpSpPr/>
          <p:nvPr/>
        </p:nvGrpSpPr>
        <p:grpSpPr>
          <a:xfrm>
            <a:off x="1151426" y="5193877"/>
            <a:ext cx="9230825" cy="1716111"/>
            <a:chOff x="1151426" y="5193877"/>
            <a:chExt cx="9230825" cy="17161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5EE54E-2443-4774-B57D-DE3572675C8D}"/>
                </a:ext>
              </a:extLst>
            </p:cNvPr>
            <p:cNvSpPr txBox="1"/>
            <p:nvPr/>
          </p:nvSpPr>
          <p:spPr>
            <a:xfrm>
              <a:off x="2275197" y="524004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5572DA-3451-4139-8CC5-29767C70E065}"/>
                </a:ext>
              </a:extLst>
            </p:cNvPr>
            <p:cNvSpPr txBox="1"/>
            <p:nvPr/>
          </p:nvSpPr>
          <p:spPr>
            <a:xfrm>
              <a:off x="2768986" y="5193877"/>
              <a:ext cx="3917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가전 동작 이력</a:t>
              </a:r>
              <a:r>
                <a:rPr lang="en-US" altLang="ko-KR" sz="2400" dirty="0">
                  <a:latin typeface="+mj-ea"/>
                  <a:ea typeface="+mj-ea"/>
                </a:rPr>
                <a:t>, </a:t>
              </a:r>
              <a:r>
                <a:rPr lang="ko-KR" altLang="en-US" sz="2400" dirty="0" err="1">
                  <a:latin typeface="+mj-ea"/>
                  <a:ea typeface="+mj-ea"/>
                </a:rPr>
                <a:t>다크모드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BD9436-AFE4-4BE6-97A8-7BD3A086B0F9}"/>
                </a:ext>
              </a:extLst>
            </p:cNvPr>
            <p:cNvSpPr txBox="1"/>
            <p:nvPr/>
          </p:nvSpPr>
          <p:spPr>
            <a:xfrm>
              <a:off x="1151426" y="5240043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/>
                <a:t>동작 이력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6CF8E7-64E5-4204-A21F-B63F677DF2E7}"/>
                </a:ext>
              </a:extLst>
            </p:cNvPr>
            <p:cNvSpPr txBox="1"/>
            <p:nvPr/>
          </p:nvSpPr>
          <p:spPr>
            <a:xfrm>
              <a:off x="3060419" y="5655542"/>
              <a:ext cx="7321832" cy="1254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 algn="just">
                <a:lnSpc>
                  <a:spcPct val="120000"/>
                </a:lnSpc>
                <a:buFontTx/>
                <a:buChar char="-"/>
                <a:defRPr sz="1600" spc="-150"/>
              </a:lvl1pPr>
            </a:lstStyle>
            <a:p>
              <a:r>
                <a:rPr lang="ko-KR" altLang="en-US" dirty="0"/>
                <a:t>가전과 모드의 실행 이력을 확인할 수 있는 기능을 제공</a:t>
              </a:r>
              <a:endParaRPr lang="en-US" altLang="ko-KR" dirty="0"/>
            </a:p>
            <a:p>
              <a:r>
                <a:rPr lang="ko-KR" altLang="en-US" dirty="0"/>
                <a:t>서버가 </a:t>
              </a:r>
              <a:r>
                <a:rPr lang="ko-KR" altLang="en-US" dirty="0" err="1"/>
                <a:t>스마트홈의</a:t>
              </a:r>
              <a:r>
                <a:rPr lang="ko-KR" altLang="en-US" dirty="0"/>
                <a:t> 가전 동작 상태를 상시 체크하여 </a:t>
              </a:r>
              <a:r>
                <a:rPr lang="en-US" altLang="ko-KR" dirty="0" err="1"/>
                <a:t>Firestore</a:t>
              </a:r>
              <a:r>
                <a:rPr lang="ko-KR" altLang="en-US" dirty="0"/>
                <a:t>에 이력정보 업로드</a:t>
              </a:r>
              <a:endParaRPr lang="en-US" altLang="ko-KR" dirty="0"/>
            </a:p>
            <a:p>
              <a:r>
                <a:rPr lang="en-US" altLang="ko-KR" dirty="0" err="1"/>
                <a:t>Firestore</a:t>
              </a:r>
              <a:r>
                <a:rPr lang="ko-KR" altLang="en-US" dirty="0"/>
                <a:t> </a:t>
              </a:r>
              <a:r>
                <a:rPr lang="ko-KR" altLang="en-US" dirty="0" err="1"/>
                <a:t>리스너를</a:t>
              </a:r>
              <a:r>
                <a:rPr lang="ko-KR" altLang="en-US" dirty="0"/>
                <a:t> 통하여 차량과 앱의 </a:t>
              </a:r>
              <a:r>
                <a:rPr lang="en-US" altLang="ko-KR" dirty="0"/>
                <a:t>UI</a:t>
              </a:r>
              <a:r>
                <a:rPr lang="ko-KR" altLang="en-US" dirty="0"/>
                <a:t>에 실시간으로 업로드 된 가전 이력을 확인할 수 있다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 err="1"/>
                <a:t>다크모드</a:t>
              </a:r>
              <a:r>
                <a:rPr lang="ko-KR" altLang="en-US" dirty="0"/>
                <a:t> </a:t>
              </a:r>
              <a:r>
                <a:rPr lang="ko-KR" altLang="en-US" dirty="0" err="1"/>
                <a:t>토글</a:t>
              </a:r>
              <a:r>
                <a:rPr lang="ko-KR" altLang="en-US" dirty="0"/>
                <a:t> 스위치를 사용해 </a:t>
              </a:r>
              <a:r>
                <a:rPr lang="ko-KR" altLang="en-US" dirty="0" err="1"/>
                <a:t>다크모드</a:t>
              </a:r>
              <a:r>
                <a:rPr lang="ko-KR" altLang="en-US" dirty="0"/>
                <a:t> 사용 가능</a:t>
              </a:r>
              <a:endParaRPr lang="en-US" altLang="ko-KR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48449B-37AE-42A3-97B8-7A86CDC8ED77}"/>
              </a:ext>
            </a:extLst>
          </p:cNvPr>
          <p:cNvCxnSpPr/>
          <p:nvPr/>
        </p:nvCxnSpPr>
        <p:spPr>
          <a:xfrm>
            <a:off x="11947922" y="3500846"/>
            <a:ext cx="0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3F4AFF8-FAA4-4740-8252-4C0D361AC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3" y="187487"/>
            <a:ext cx="7250259" cy="439409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F93AF3-7291-4B67-B639-163C1F9C9A4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86" y="203919"/>
            <a:ext cx="2064301" cy="43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이제 40대인 나는 추위가 두렵다. 추위에 대한 감각 자체가 20대 때와는 완전히 다르다. 추위가 사람을 불행한 기분에 빠지게 한다는 사실 역시 해마다 더 많이 깨닫는다. 이제는 겨울이면 몸을 덥혀주는 문명과 기술에 감사해한다. 게티이미지뱅크">
            <a:extLst>
              <a:ext uri="{FF2B5EF4-FFF2-40B4-BE49-F238E27FC236}">
                <a16:creationId xmlns:a16="http://schemas.microsoft.com/office/drawing/2014/main" id="{CE980E49-6E9D-48AE-89FE-A0AF3C060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8797" y="1206858"/>
            <a:ext cx="3082148" cy="333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1F092D-B3F6-4D6D-8A09-EAE6B82C0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73162" y="1291065"/>
            <a:ext cx="2965943" cy="32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88BFE06-043D-45C7-9037-5BD7113A8664}"/>
              </a:ext>
            </a:extLst>
          </p:cNvPr>
          <p:cNvGrpSpPr/>
          <p:nvPr/>
        </p:nvGrpSpPr>
        <p:grpSpPr>
          <a:xfrm>
            <a:off x="1255406" y="1180742"/>
            <a:ext cx="2834804" cy="3354899"/>
            <a:chOff x="1199037" y="1180742"/>
            <a:chExt cx="2834804" cy="3354899"/>
          </a:xfrm>
        </p:grpSpPr>
        <p:pic>
          <p:nvPicPr>
            <p:cNvPr id="1030" name="Picture 6" descr="Dr.김윤석의 마음건강] 가스 밸브는 잠갔나 자꾸 확인해요, 확인 강박증 ①">
              <a:extLst>
                <a:ext uri="{FF2B5EF4-FFF2-40B4-BE49-F238E27FC236}">
                  <a16:creationId xmlns:a16="http://schemas.microsoft.com/office/drawing/2014/main" id="{D84647CD-0B2E-4819-B330-38673296F8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07579" y="1180742"/>
              <a:ext cx="2826262" cy="3354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BE33C9-9B3B-4DB7-98FD-88ACF4FCC8A7}"/>
                </a:ext>
              </a:extLst>
            </p:cNvPr>
            <p:cNvSpPr/>
            <p:nvPr/>
          </p:nvSpPr>
          <p:spPr>
            <a:xfrm>
              <a:off x="1206476" y="1376601"/>
              <a:ext cx="731520" cy="627018"/>
            </a:xfrm>
            <a:prstGeom prst="rect">
              <a:avLst/>
            </a:prstGeom>
            <a:solidFill>
              <a:srgbClr val="F8E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B0D902-095F-4976-9E10-88F0577CC4D2}"/>
                </a:ext>
              </a:extLst>
            </p:cNvPr>
            <p:cNvSpPr/>
            <p:nvPr/>
          </p:nvSpPr>
          <p:spPr>
            <a:xfrm>
              <a:off x="1199037" y="2561940"/>
              <a:ext cx="731520" cy="627018"/>
            </a:xfrm>
            <a:prstGeom prst="rect">
              <a:avLst/>
            </a:prstGeom>
            <a:solidFill>
              <a:srgbClr val="F8E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개발배경 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7">
            <a:extLst>
              <a:ext uri="{FF2B5EF4-FFF2-40B4-BE49-F238E27FC236}">
                <a16:creationId xmlns:a16="http://schemas.microsoft.com/office/drawing/2014/main" id="{3D2CA866-7EEE-4B6F-9205-537A9BE452CA}"/>
              </a:ext>
            </a:extLst>
          </p:cNvPr>
          <p:cNvSpPr txBox="1"/>
          <p:nvPr/>
        </p:nvSpPr>
        <p:spPr>
          <a:xfrm>
            <a:off x="1963319" y="472532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000" b="1" dirty="0"/>
              <a:t>확인 </a:t>
            </a:r>
            <a:r>
              <a:rPr lang="ko-KR" altLang="en-US" sz="2000" b="1" dirty="0" err="1"/>
              <a:t>강박증</a:t>
            </a:r>
            <a:endParaRPr lang="ja-JP" altLang="en-US" sz="2000" b="1" dirty="0"/>
          </a:p>
        </p:txBody>
      </p:sp>
      <p:sp>
        <p:nvSpPr>
          <p:cNvPr id="17" name="テキスト ボックス 18">
            <a:extLst>
              <a:ext uri="{FF2B5EF4-FFF2-40B4-BE49-F238E27FC236}">
                <a16:creationId xmlns:a16="http://schemas.microsoft.com/office/drawing/2014/main" id="{D80EDA73-EB0D-4D2D-8752-EA5AFC73FD14}"/>
              </a:ext>
            </a:extLst>
          </p:cNvPr>
          <p:cNvSpPr txBox="1"/>
          <p:nvPr/>
        </p:nvSpPr>
        <p:spPr>
          <a:xfrm>
            <a:off x="1199037" y="5253685"/>
            <a:ext cx="2947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cs typeface="Arial" panose="020B0604020202020204" pitchFamily="34" charset="0"/>
              </a:rPr>
              <a:t>외출 시 우리는 종종 가스밸브나 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+mn-ea"/>
                <a:cs typeface="Arial" panose="020B0604020202020204" pitchFamily="34" charset="0"/>
              </a:rPr>
              <a:t>보일러 등을 확인하러 되돌아가는 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+mn-ea"/>
                <a:cs typeface="Arial" panose="020B0604020202020204" pitchFamily="34" charset="0"/>
              </a:rPr>
              <a:t>일이 잦았다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. </a:t>
            </a:r>
            <a:endParaRPr kumimoji="1" lang="ja-JP" altLang="en-US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DFCCDB-84E3-407D-9888-7A7391DD5366}"/>
              </a:ext>
            </a:extLst>
          </p:cNvPr>
          <p:cNvSpPr txBox="1"/>
          <p:nvPr/>
        </p:nvSpPr>
        <p:spPr>
          <a:xfrm>
            <a:off x="5516420" y="4725327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외로운 </a:t>
            </a:r>
            <a:r>
              <a:rPr kumimoji="1"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kumimoji="1"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인가구</a:t>
            </a:r>
            <a:endParaRPr kumimoji="1" lang="ja-JP" altLang="en-US" sz="2000" b="1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1" name="テキスト ボックス 18">
            <a:extLst>
              <a:ext uri="{FF2B5EF4-FFF2-40B4-BE49-F238E27FC236}">
                <a16:creationId xmlns:a16="http://schemas.microsoft.com/office/drawing/2014/main" id="{26E011ED-59F6-41BA-9290-5AE9D3D1A083}"/>
              </a:ext>
            </a:extLst>
          </p:cNvPr>
          <p:cNvSpPr txBox="1"/>
          <p:nvPr/>
        </p:nvSpPr>
        <p:spPr>
          <a:xfrm>
            <a:off x="4945300" y="5253685"/>
            <a:ext cx="2947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겨울철 자취 하는 사람은 퇴근 후</a:t>
            </a:r>
            <a:endParaRPr kumimoji="1"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어둡고 차가운 집으로 귀가한 경험이 있을 것이다</a:t>
            </a:r>
            <a:r>
              <a:rPr kumimoji="1" lang="en-US" altLang="ko-KR" sz="1400" dirty="0">
                <a:latin typeface="+mn-ea"/>
                <a:cs typeface="Arial" panose="020B0604020202020204" pitchFamily="34" charset="0"/>
              </a:rPr>
              <a:t>. </a:t>
            </a:r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 </a:t>
            </a:r>
            <a:endParaRPr kumimoji="1"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kumimoji="1" lang="en-US" altLang="ko-KR" sz="1400" dirty="0">
                <a:latin typeface="+mn-ea"/>
                <a:cs typeface="Arial" panose="020B0604020202020204" pitchFamily="34" charset="0"/>
              </a:rPr>
              <a:t>(</a:t>
            </a:r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작년 </a:t>
            </a:r>
            <a:r>
              <a:rPr kumimoji="1" lang="en-US" altLang="ko-KR" sz="1400" dirty="0">
                <a:latin typeface="+mn-ea"/>
                <a:cs typeface="Arial" panose="020B0604020202020204" pitchFamily="34" charset="0"/>
              </a:rPr>
              <a:t>12</a:t>
            </a:r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월 기준 </a:t>
            </a:r>
            <a:r>
              <a:rPr kumimoji="1" lang="en-US" altLang="ko-KR" sz="1400" dirty="0">
                <a:latin typeface="+mn-ea"/>
                <a:cs typeface="Arial" panose="020B0604020202020204" pitchFamily="34" charset="0"/>
              </a:rPr>
              <a:t>1</a:t>
            </a:r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인 가구 </a:t>
            </a:r>
            <a:r>
              <a:rPr kumimoji="1" lang="en-US" altLang="ko-KR" sz="1400" dirty="0">
                <a:latin typeface="+mn-ea"/>
                <a:cs typeface="Arial" panose="020B0604020202020204" pitchFamily="34" charset="0"/>
              </a:rPr>
              <a:t>906</a:t>
            </a:r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만 가구</a:t>
            </a:r>
            <a:r>
              <a:rPr kumimoji="1" lang="en-US" altLang="ko-KR" sz="1400" dirty="0">
                <a:latin typeface="+mn-ea"/>
                <a:cs typeface="Arial" panose="020B0604020202020204" pitchFamily="34" charset="0"/>
              </a:rPr>
              <a:t>)</a:t>
            </a:r>
            <a:endParaRPr kumimoji="1" lang="ja-JP" altLang="en-US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55790896-4451-4129-8337-91BDCC42D4BD}"/>
              </a:ext>
            </a:extLst>
          </p:cNvPr>
          <p:cNvSpPr txBox="1"/>
          <p:nvPr/>
        </p:nvSpPr>
        <p:spPr>
          <a:xfrm>
            <a:off x="9212605" y="4741551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변덕스러운 날씨</a:t>
            </a:r>
            <a:endParaRPr kumimoji="1" lang="ja-JP" altLang="en-US" sz="2000" b="1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18D278FF-582F-42E4-88A4-C2A33C45903A}"/>
              </a:ext>
            </a:extLst>
          </p:cNvPr>
          <p:cNvSpPr txBox="1"/>
          <p:nvPr/>
        </p:nvSpPr>
        <p:spPr>
          <a:xfrm>
            <a:off x="8691562" y="5253685"/>
            <a:ext cx="2947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400">
                <a:latin typeface="+mn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/>
              <a:t>최근 들어서</a:t>
            </a:r>
            <a:r>
              <a:rPr lang="en-US" altLang="ko-KR" dirty="0"/>
              <a:t> </a:t>
            </a:r>
            <a:r>
              <a:rPr lang="ko-KR" altLang="en-US" dirty="0"/>
              <a:t>기상청 예보 주기 보다 </a:t>
            </a:r>
            <a:endParaRPr lang="en-US" altLang="ko-KR" dirty="0"/>
          </a:p>
          <a:p>
            <a:pPr algn="l"/>
            <a:r>
              <a:rPr lang="ko-KR" altLang="en-US" dirty="0"/>
              <a:t>날씨 변화가 변덕스러워 예측하기 </a:t>
            </a:r>
            <a:endParaRPr lang="en-US" altLang="ko-KR" dirty="0"/>
          </a:p>
          <a:p>
            <a:pPr algn="l"/>
            <a:r>
              <a:rPr lang="ko-KR" altLang="en-US" dirty="0"/>
              <a:t>어렵다</a:t>
            </a:r>
            <a:r>
              <a:rPr lang="en-US" altLang="ko-KR" dirty="0"/>
              <a:t>.</a:t>
            </a:r>
            <a:endParaRPr lang="ja-JP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E8228-0947-4946-9B52-C9515BE3258E}"/>
              </a:ext>
            </a:extLst>
          </p:cNvPr>
          <p:cNvSpPr txBox="1"/>
          <p:nvPr/>
        </p:nvSpPr>
        <p:spPr>
          <a:xfrm>
            <a:off x="8411652" y="6255986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기상청 오보</a:t>
            </a:r>
            <a:r>
              <a:rPr lang="en-US" altLang="ko-KR" dirty="0">
                <a:highlight>
                  <a:srgbClr val="FFFF00"/>
                </a:highlight>
              </a:rPr>
              <a:t>? </a:t>
            </a:r>
            <a:r>
              <a:rPr lang="ko-KR" altLang="en-US" dirty="0">
                <a:highlight>
                  <a:srgbClr val="FFFF00"/>
                </a:highlight>
              </a:rPr>
              <a:t>스콜 같은 뉴스자료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0C83D-090E-4B96-AC19-846668FAC7B3}"/>
              </a:ext>
            </a:extLst>
          </p:cNvPr>
          <p:cNvSpPr txBox="1"/>
          <p:nvPr/>
        </p:nvSpPr>
        <p:spPr>
          <a:xfrm>
            <a:off x="4535447" y="811410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사진이랑 그래프 합체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8AD2E2-82B3-43AF-BD80-86DBD4E52445}"/>
              </a:ext>
            </a:extLst>
          </p:cNvPr>
          <p:cNvSpPr txBox="1"/>
          <p:nvPr/>
        </p:nvSpPr>
        <p:spPr>
          <a:xfrm>
            <a:off x="62063" y="273343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이것도 도식화된 자료 있나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825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596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특장점 </a:t>
            </a:r>
            <a:r>
              <a:rPr lang="en-US" altLang="ko-KR" sz="3600" spc="-300" dirty="0">
                <a:latin typeface="+mn-ea"/>
              </a:rPr>
              <a:t>(</a:t>
            </a:r>
            <a:r>
              <a:rPr lang="ko-KR" altLang="en-US" sz="3600" spc="-300" dirty="0">
                <a:latin typeface="+mn-ea"/>
              </a:rPr>
              <a:t>기능 및 기술적 차별성</a:t>
            </a:r>
            <a:r>
              <a:rPr lang="en-US" altLang="ko-KR" sz="3600" spc="-300" dirty="0">
                <a:latin typeface="+mn-ea"/>
              </a:rPr>
              <a:t>)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/>
          <p:nvPr/>
        </p:nvCxnSpPr>
        <p:spPr>
          <a:xfrm>
            <a:off x="6098440" y="2878015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/>
          <p:nvPr/>
        </p:nvCxnSpPr>
        <p:spPr>
          <a:xfrm flipH="1">
            <a:off x="4792403" y="407818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/>
          <p:nvPr/>
        </p:nvCxnSpPr>
        <p:spPr>
          <a:xfrm>
            <a:off x="6127464" y="407817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560349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216617" y="1128403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975383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76E279-63C1-4763-B4BB-5446A9E27DE8}"/>
              </a:ext>
            </a:extLst>
          </p:cNvPr>
          <p:cNvSpPr txBox="1"/>
          <p:nvPr/>
        </p:nvSpPr>
        <p:spPr>
          <a:xfrm>
            <a:off x="5228165" y="16948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편리성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577958" y="48603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신속성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6992993" y="486201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안정성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74033-F71D-4F1B-9C51-545F06A98290}"/>
              </a:ext>
            </a:extLst>
          </p:cNvPr>
          <p:cNvGrpSpPr/>
          <p:nvPr/>
        </p:nvGrpSpPr>
        <p:grpSpPr>
          <a:xfrm>
            <a:off x="249945" y="4511369"/>
            <a:ext cx="3068251" cy="1735986"/>
            <a:chOff x="71189" y="4227283"/>
            <a:chExt cx="3068251" cy="173598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A8B215-AB08-4A21-A581-C95A823DD913}"/>
                </a:ext>
              </a:extLst>
            </p:cNvPr>
            <p:cNvSpPr txBox="1"/>
            <p:nvPr/>
          </p:nvSpPr>
          <p:spPr>
            <a:xfrm>
              <a:off x="71189" y="4793718"/>
              <a:ext cx="30682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 err="1"/>
                <a:t>리스너</a:t>
              </a:r>
              <a:r>
                <a:rPr lang="ko-KR" altLang="en-US" sz="1400" dirty="0"/>
                <a:t> 기능을 통하여 </a:t>
              </a:r>
              <a:r>
                <a:rPr lang="ko-KR" altLang="en-US" sz="1400" dirty="0" err="1"/>
                <a:t>스마트홈의</a:t>
              </a:r>
              <a:r>
                <a:rPr lang="ko-KR" altLang="en-US" sz="1400" dirty="0"/>
                <a:t> 가전 상황이 즉각적으로 차 대시보드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스마트폰 </a:t>
              </a:r>
              <a:r>
                <a:rPr lang="en-US" altLang="ko-KR" sz="1400" dirty="0"/>
                <a:t>UI</a:t>
              </a:r>
              <a:r>
                <a:rPr lang="ko-KR" altLang="en-US" sz="1400" dirty="0"/>
                <a:t>에 반영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기상변화 및 위험 요소를 실시간으로 감지하여 사용자에게 안내</a:t>
              </a:r>
              <a:endParaRPr lang="en-US" altLang="ko-KR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2515F6-A88E-4AEE-B4B2-C159346E349A}"/>
                </a:ext>
              </a:extLst>
            </p:cNvPr>
            <p:cNvSpPr txBox="1"/>
            <p:nvPr/>
          </p:nvSpPr>
          <p:spPr>
            <a:xfrm>
              <a:off x="736377" y="4227283"/>
              <a:ext cx="1778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실시간 동작 제어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9232ED-A51D-44A5-8440-0DDD10E3E669}"/>
              </a:ext>
            </a:extLst>
          </p:cNvPr>
          <p:cNvGrpSpPr/>
          <p:nvPr/>
        </p:nvGrpSpPr>
        <p:grpSpPr>
          <a:xfrm>
            <a:off x="8961204" y="4494003"/>
            <a:ext cx="2858426" cy="1488502"/>
            <a:chOff x="281014" y="4259323"/>
            <a:chExt cx="2858426" cy="14885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02FC79-0928-4A20-9863-1DF5776B43CD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MQTT : </a:t>
              </a:r>
              <a:r>
                <a:rPr lang="ko-KR" altLang="en-US" sz="1400" dirty="0"/>
                <a:t>낮은 대역폭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낮은 성능의 환경에서도 잘 사용할 수 있음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빠른 속도와 인터넷이 자주 끊길 수 있는 상황에 적합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E340B1-ABE6-4F6B-9E7F-BDBF8F281458}"/>
                </a:ext>
              </a:extLst>
            </p:cNvPr>
            <p:cNvSpPr txBox="1"/>
            <p:nvPr/>
          </p:nvSpPr>
          <p:spPr>
            <a:xfrm>
              <a:off x="416779" y="4259323"/>
              <a:ext cx="2682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경량화 통신 프로토콜 사용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92D9B7-C7C3-473C-9DDF-F77D98B491F8}"/>
              </a:ext>
            </a:extLst>
          </p:cNvPr>
          <p:cNvGrpSpPr/>
          <p:nvPr/>
        </p:nvGrpSpPr>
        <p:grpSpPr>
          <a:xfrm>
            <a:off x="7253474" y="1037301"/>
            <a:ext cx="4300351" cy="1942892"/>
            <a:chOff x="281012" y="4235821"/>
            <a:chExt cx="4300351" cy="19428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B9321-E9AC-4698-9D6A-1068CE20D6B9}"/>
                </a:ext>
              </a:extLst>
            </p:cNvPr>
            <p:cNvSpPr txBox="1"/>
            <p:nvPr/>
          </p:nvSpPr>
          <p:spPr>
            <a:xfrm>
              <a:off x="281012" y="4793718"/>
              <a:ext cx="43003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한눈에 집의 상황을 확인하고 가전을 제어할 수</a:t>
              </a:r>
              <a:endParaRPr lang="en-US" altLang="ko-KR" sz="1400" dirty="0"/>
            </a:p>
            <a:p>
              <a:pPr algn="just"/>
              <a:r>
                <a:rPr lang="en-US" altLang="ko-KR" sz="1400" dirty="0"/>
                <a:t>       </a:t>
              </a:r>
              <a:r>
                <a:rPr lang="ko-KR" altLang="en-US" sz="1400" dirty="0"/>
                <a:t> 있는 </a:t>
              </a:r>
              <a:r>
                <a:rPr lang="en-US" altLang="ko-KR" sz="1400" dirty="0"/>
                <a:t>UI </a:t>
              </a:r>
              <a:r>
                <a:rPr lang="ko-KR" altLang="en-US" sz="1400" dirty="0"/>
                <a:t>구성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구글 </a:t>
              </a:r>
              <a:r>
                <a:rPr lang="ko-KR" altLang="en-US" sz="1400" dirty="0" err="1"/>
                <a:t>어시스턴트를</a:t>
              </a:r>
              <a:r>
                <a:rPr lang="ko-KR" altLang="en-US" sz="1400" dirty="0"/>
                <a:t> 활용한 음성인식과 음성 안내 제공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커스텀이 가능한 모드로 여러 가전을 한꺼번에 제어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스케줄 기능으로 원하는 일시에 가전 동작 실행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앱과 동일한 </a:t>
              </a:r>
              <a:r>
                <a:rPr lang="en-US" altLang="ko-KR" sz="1400" dirty="0"/>
                <a:t>UI </a:t>
              </a:r>
              <a:r>
                <a:rPr lang="ko-KR" altLang="en-US" sz="1400" dirty="0"/>
                <a:t>구성으로 편리한 사용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9F7060-C90B-49CE-A044-1EAFF80E3A1A}"/>
                </a:ext>
              </a:extLst>
            </p:cNvPr>
            <p:cNvSpPr txBox="1"/>
            <p:nvPr/>
          </p:nvSpPr>
          <p:spPr>
            <a:xfrm>
              <a:off x="1122655" y="4235821"/>
              <a:ext cx="261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공통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UI Style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음성 제어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3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하드웨어 구성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0681869-357F-4C42-8FBF-792375FB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9" y="1241032"/>
            <a:ext cx="6405668" cy="4671735"/>
          </a:xfrm>
          <a:prstGeom prst="rect">
            <a:avLst/>
          </a:prstGeom>
        </p:spPr>
      </p:pic>
      <p:pic>
        <p:nvPicPr>
          <p:cNvPr id="30" name="그림 2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2BCB22D-3C60-48BC-902F-B547948B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66" y="1331909"/>
            <a:ext cx="4952035" cy="44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3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6E0A1D7-53A7-469A-93F0-5E802FC16135}"/>
              </a:ext>
            </a:extLst>
          </p:cNvPr>
          <p:cNvSpPr/>
          <p:nvPr/>
        </p:nvSpPr>
        <p:spPr>
          <a:xfrm>
            <a:off x="7750793" y="1128402"/>
            <a:ext cx="2592306" cy="5424071"/>
          </a:xfrm>
          <a:prstGeom prst="roundRect">
            <a:avLst/>
          </a:prstGeom>
          <a:solidFill>
            <a:srgbClr val="00A9EA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26AECD-5DC0-439B-B7CF-9434D20F849E}"/>
              </a:ext>
            </a:extLst>
          </p:cNvPr>
          <p:cNvSpPr/>
          <p:nvPr/>
        </p:nvSpPr>
        <p:spPr>
          <a:xfrm>
            <a:off x="1579086" y="1128402"/>
            <a:ext cx="2529904" cy="1591461"/>
          </a:xfrm>
          <a:prstGeom prst="roundRect">
            <a:avLst/>
          </a:prstGeom>
          <a:solidFill>
            <a:srgbClr val="00A9EA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B2DF21-9025-447B-9D01-0ABEE77566EA}"/>
              </a:ext>
            </a:extLst>
          </p:cNvPr>
          <p:cNvSpPr/>
          <p:nvPr/>
        </p:nvSpPr>
        <p:spPr>
          <a:xfrm>
            <a:off x="1562756" y="4961012"/>
            <a:ext cx="2529904" cy="1591461"/>
          </a:xfrm>
          <a:prstGeom prst="roundRect">
            <a:avLst/>
          </a:prstGeom>
          <a:solidFill>
            <a:srgbClr val="00A9EA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4291052-2AC0-45E4-8779-D545B509EDF2}"/>
              </a:ext>
            </a:extLst>
          </p:cNvPr>
          <p:cNvSpPr/>
          <p:nvPr/>
        </p:nvSpPr>
        <p:spPr>
          <a:xfrm>
            <a:off x="1579086" y="3044706"/>
            <a:ext cx="2529904" cy="1591461"/>
          </a:xfrm>
          <a:prstGeom prst="roundRect">
            <a:avLst/>
          </a:prstGeom>
          <a:solidFill>
            <a:srgbClr val="00A9EA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5E4392-687D-4986-9009-ADF37436ECB9}"/>
              </a:ext>
            </a:extLst>
          </p:cNvPr>
          <p:cNvSpPr/>
          <p:nvPr/>
        </p:nvSpPr>
        <p:spPr>
          <a:xfrm>
            <a:off x="4733577" y="1128402"/>
            <a:ext cx="2248794" cy="5424071"/>
          </a:xfrm>
          <a:prstGeom prst="roundRect">
            <a:avLst/>
          </a:prstGeom>
          <a:solidFill>
            <a:srgbClr val="00A9EA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643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소프트웨어 구성 </a:t>
            </a:r>
            <a:r>
              <a:rPr lang="en-US" altLang="ko-KR" sz="3600" spc="-300" dirty="0">
                <a:latin typeface="+mn-ea"/>
              </a:rPr>
              <a:t>(</a:t>
            </a:r>
            <a:r>
              <a:rPr lang="ko-KR" altLang="en-US" sz="3600" spc="-300" dirty="0">
                <a:latin typeface="+mn-ea"/>
              </a:rPr>
              <a:t>시스템 구성도</a:t>
            </a:r>
            <a:r>
              <a:rPr lang="en-US" altLang="ko-KR" sz="3600" spc="-300" dirty="0">
                <a:latin typeface="+mn-ea"/>
              </a:rPr>
              <a:t>?)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ervé Beraud | FOSS Hacker at Red Hat / Science Lover">
            <a:extLst>
              <a:ext uri="{FF2B5EF4-FFF2-40B4-BE49-F238E27FC236}">
                <a16:creationId xmlns:a16="http://schemas.microsoft.com/office/drawing/2014/main" id="{159A9036-3E9B-486E-BD21-4C74F8694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r="11701" b="16360"/>
          <a:stretch/>
        </p:blipFill>
        <p:spPr bwMode="auto">
          <a:xfrm>
            <a:off x="5299615" y="4114743"/>
            <a:ext cx="1121228" cy="11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Brand Guidelines">
            <a:extLst>
              <a:ext uri="{FF2B5EF4-FFF2-40B4-BE49-F238E27FC236}">
                <a16:creationId xmlns:a16="http://schemas.microsoft.com/office/drawing/2014/main" id="{E4FAACA3-3416-4C45-892B-9795AF1D8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48681" y="1858440"/>
            <a:ext cx="1019518" cy="11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BEDC3F-5791-4479-B359-25F61605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53" y="1552492"/>
            <a:ext cx="2427970" cy="6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3806D4-6DF8-4D56-9AB2-7B2A0A84839E}"/>
              </a:ext>
            </a:extLst>
          </p:cNvPr>
          <p:cNvGrpSpPr/>
          <p:nvPr/>
        </p:nvGrpSpPr>
        <p:grpSpPr>
          <a:xfrm>
            <a:off x="217023" y="1308404"/>
            <a:ext cx="1008574" cy="959312"/>
            <a:chOff x="217023" y="1308404"/>
            <a:chExt cx="1008574" cy="95931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DCC5FE-BF2C-4BBD-AD01-0D629F4C01B9}"/>
                </a:ext>
              </a:extLst>
            </p:cNvPr>
            <p:cNvSpPr/>
            <p:nvPr/>
          </p:nvSpPr>
          <p:spPr>
            <a:xfrm>
              <a:off x="217023" y="1308404"/>
              <a:ext cx="1008574" cy="95931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AD4C55B-46FB-4FA3-B12A-2652420F88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0290" y="1460351"/>
              <a:ext cx="786927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3961EEC-3714-4E15-9C58-B93D63EBB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2518" y="3460231"/>
            <a:ext cx="122938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duino Logo PNG Transparent &amp;amp; SVG Vector - Freebie Supply">
            <a:extLst>
              <a:ext uri="{FF2B5EF4-FFF2-40B4-BE49-F238E27FC236}">
                <a16:creationId xmlns:a16="http://schemas.microsoft.com/office/drawing/2014/main" id="{982CDDF7-6AD8-45FD-A4A2-E2E777B84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746" y="5467444"/>
            <a:ext cx="144693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aspberry Pi Logo transparent PNG - StickPNG">
            <a:extLst>
              <a:ext uri="{FF2B5EF4-FFF2-40B4-BE49-F238E27FC236}">
                <a16:creationId xmlns:a16="http://schemas.microsoft.com/office/drawing/2014/main" id="{0F6BE2D7-25FD-45DC-8B63-BC4C3483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9" y="5142532"/>
            <a:ext cx="859995" cy="10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C205111E-990E-4065-A3AC-53970AF6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47961" y="5181385"/>
            <a:ext cx="1303392" cy="101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3D89CAC-CD79-47AE-BD81-3E7A97D3CEBD}"/>
              </a:ext>
            </a:extLst>
          </p:cNvPr>
          <p:cNvGrpSpPr/>
          <p:nvPr/>
        </p:nvGrpSpPr>
        <p:grpSpPr>
          <a:xfrm>
            <a:off x="8375380" y="3167791"/>
            <a:ext cx="1330509" cy="1073152"/>
            <a:chOff x="542556" y="2740230"/>
            <a:chExt cx="1159913" cy="935553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8FFC938D-198C-4A95-AE94-CAC1CEBDC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2556" y="2740230"/>
              <a:ext cx="748866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TensorFlow · Issue #1616 · simple-icons/simple-icons · GitHub">
              <a:extLst>
                <a:ext uri="{FF2B5EF4-FFF2-40B4-BE49-F238E27FC236}">
                  <a16:creationId xmlns:a16="http://schemas.microsoft.com/office/drawing/2014/main" id="{DFE282C0-CB7F-45DB-8841-4799BDEBA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69390" y="2955783"/>
              <a:ext cx="63307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Openvpn Free Icon of Super Flat Remix V1.08 Apps">
            <a:extLst>
              <a:ext uri="{FF2B5EF4-FFF2-40B4-BE49-F238E27FC236}">
                <a16:creationId xmlns:a16="http://schemas.microsoft.com/office/drawing/2014/main" id="{D75BB5A0-A818-43F4-ACA1-1BEF3AAF1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95" y="1239220"/>
            <a:ext cx="1097681" cy="10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ebcam - Camara Web Icono Png,Webcam Icon - free transparent png images -  pngaaa.com">
            <a:extLst>
              <a:ext uri="{FF2B5EF4-FFF2-40B4-BE49-F238E27FC236}">
                <a16:creationId xmlns:a16="http://schemas.microsoft.com/office/drawing/2014/main" id="{5A563E7A-881B-436E-8439-54CC4DF93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95371" y="1259584"/>
            <a:ext cx="1008574" cy="100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EF6111-0574-4BA7-B825-8A85355F2614}"/>
              </a:ext>
            </a:extLst>
          </p:cNvPr>
          <p:cNvSpPr txBox="1"/>
          <p:nvPr/>
        </p:nvSpPr>
        <p:spPr>
          <a:xfrm>
            <a:off x="1820238" y="2288030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[webOS]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29DE22-EE14-493C-B5EF-A79995F144C2}"/>
              </a:ext>
            </a:extLst>
          </p:cNvPr>
          <p:cNvSpPr txBox="1"/>
          <p:nvPr/>
        </p:nvSpPr>
        <p:spPr>
          <a:xfrm>
            <a:off x="1820238" y="4228075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[Android]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 어플리케이션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62C16A-CFB5-4A75-B1F0-57211773F457}"/>
              </a:ext>
            </a:extLst>
          </p:cNvPr>
          <p:cNvSpPr txBox="1"/>
          <p:nvPr/>
        </p:nvSpPr>
        <p:spPr>
          <a:xfrm>
            <a:off x="1820238" y="6187444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[ESP32]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스마트홈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E90FF-E712-4135-A117-3C440D76FE58}"/>
              </a:ext>
            </a:extLst>
          </p:cNvPr>
          <p:cNvSpPr txBox="1"/>
          <p:nvPr/>
        </p:nvSpPr>
        <p:spPr>
          <a:xfrm>
            <a:off x="-278997" y="2288030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[Google Assistant]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음성인식 및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TTS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80C951-5366-46F4-8011-21ECC9F55152}"/>
              </a:ext>
            </a:extLst>
          </p:cNvPr>
          <p:cNvSpPr txBox="1"/>
          <p:nvPr/>
        </p:nvSpPr>
        <p:spPr>
          <a:xfrm>
            <a:off x="8096209" y="2288030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openVPN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VPN 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얼굴 데이터 전달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DBD4F4-CD09-4C2C-A252-1F2774AE3EAE}"/>
              </a:ext>
            </a:extLst>
          </p:cNvPr>
          <p:cNvSpPr txBox="1"/>
          <p:nvPr/>
        </p:nvSpPr>
        <p:spPr>
          <a:xfrm>
            <a:off x="8096209" y="4228075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[OpenCV &amp; TensorFlow]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얼굴인식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922F19-86A6-465B-ADD2-DA0AED1AC4D2}"/>
              </a:ext>
            </a:extLst>
          </p:cNvPr>
          <p:cNvSpPr txBox="1"/>
          <p:nvPr/>
        </p:nvSpPr>
        <p:spPr>
          <a:xfrm>
            <a:off x="8096209" y="6187444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[Raspbian]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처리로직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3973AE-DA20-49FD-BF4E-9974B2B1FD1E}"/>
              </a:ext>
            </a:extLst>
          </p:cNvPr>
          <p:cNvSpPr txBox="1"/>
          <p:nvPr/>
        </p:nvSpPr>
        <p:spPr>
          <a:xfrm>
            <a:off x="10343099" y="6187444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Openweather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API]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정보 제공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98BCEF-9699-4013-A5FB-783BE1695FF2}"/>
              </a:ext>
            </a:extLst>
          </p:cNvPr>
          <p:cNvSpPr txBox="1"/>
          <p:nvPr/>
        </p:nvSpPr>
        <p:spPr>
          <a:xfrm>
            <a:off x="10322684" y="2285851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[UV4L Streaming]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스트리밍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E2A96-8471-4DB0-9F7D-9622E0299E7D}"/>
              </a:ext>
            </a:extLst>
          </p:cNvPr>
          <p:cNvSpPr txBox="1"/>
          <p:nvPr/>
        </p:nvSpPr>
        <p:spPr>
          <a:xfrm>
            <a:off x="4881467" y="5331285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[RabbitMQ Broker]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AMQP &amp; MQTT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B1D21-262B-425B-8C8E-701378A2F5FA}"/>
              </a:ext>
            </a:extLst>
          </p:cNvPr>
          <p:cNvSpPr txBox="1"/>
          <p:nvPr/>
        </p:nvSpPr>
        <p:spPr>
          <a:xfrm>
            <a:off x="4881467" y="3081966"/>
            <a:ext cx="195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[Firebase]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469AA4-47D8-4214-B061-52BB028D1C51}"/>
              </a:ext>
            </a:extLst>
          </p:cNvPr>
          <p:cNvCxnSpPr>
            <a:cxnSpLocks/>
          </p:cNvCxnSpPr>
          <p:nvPr/>
        </p:nvCxnSpPr>
        <p:spPr>
          <a:xfrm>
            <a:off x="4108990" y="1924132"/>
            <a:ext cx="811353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70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0EF793-BB35-4FAA-B06A-145BA46F131C}"/>
              </a:ext>
            </a:extLst>
          </p:cNvPr>
          <p:cNvCxnSpPr>
            <a:cxnSpLocks/>
          </p:cNvCxnSpPr>
          <p:nvPr/>
        </p:nvCxnSpPr>
        <p:spPr>
          <a:xfrm>
            <a:off x="1047344" y="5393619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6CF8E7-64E5-4204-A21F-B63F677DF2E7}"/>
              </a:ext>
            </a:extLst>
          </p:cNvPr>
          <p:cNvSpPr txBox="1"/>
          <p:nvPr/>
        </p:nvSpPr>
        <p:spPr>
          <a:xfrm>
            <a:off x="941432" y="5590825"/>
            <a:ext cx="1064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Facenet</a:t>
            </a:r>
            <a:r>
              <a:rPr lang="ko-KR" altLang="en-US" sz="1600" dirty="0"/>
              <a:t> 알고리즘을 이용하여 얼굴인식을 진행한다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얼굴인식 진행 시 주변 밝기가 어두우면</a:t>
            </a:r>
            <a:r>
              <a:rPr lang="en-US" altLang="ko-KR" sz="1600" dirty="0"/>
              <a:t>, LED </a:t>
            </a:r>
            <a:r>
              <a:rPr lang="ko-KR" altLang="en-US" sz="1600" dirty="0"/>
              <a:t>조명을 밝혀 얼굴인식 정확도를 높인다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촬영한 영상을 </a:t>
            </a:r>
            <a:r>
              <a:rPr lang="en-US" altLang="ko-KR" sz="1600" dirty="0"/>
              <a:t>UV4L</a:t>
            </a:r>
            <a:r>
              <a:rPr lang="ko-KR" altLang="en-US" sz="1600" dirty="0"/>
              <a:t>을 이용하여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서버로 스트리밍한다</a:t>
            </a:r>
            <a:r>
              <a:rPr lang="en-US" altLang="ko-KR" sz="1600" dirty="0"/>
              <a:t>. </a:t>
            </a:r>
            <a:r>
              <a:rPr lang="ko-KR" altLang="en-US" sz="1600" dirty="0"/>
              <a:t>서버는</a:t>
            </a:r>
            <a:r>
              <a:rPr lang="en-US" altLang="ko-KR" sz="1600" dirty="0"/>
              <a:t> OpenCV</a:t>
            </a:r>
            <a:r>
              <a:rPr lang="ko-KR" altLang="en-US" sz="1600" dirty="0"/>
              <a:t>로 영상을 인식해 얼굴인식을 진행한다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8C9232-5E6E-4083-B375-DFCE7F931BF9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BB09BCBD-0CB9-450F-B603-A717DDC5BEBF}"/>
              </a:ext>
            </a:extLst>
          </p:cNvPr>
          <p:cNvSpPr txBox="1"/>
          <p:nvPr/>
        </p:nvSpPr>
        <p:spPr>
          <a:xfrm>
            <a:off x="1199037" y="30552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얼굴인식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D996B6-F220-4BF6-B593-0C834BE0782B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E6CB51-8095-4B85-A59D-687006D3FB33}"/>
              </a:ext>
            </a:extLst>
          </p:cNvPr>
          <p:cNvSpPr txBox="1"/>
          <p:nvPr/>
        </p:nvSpPr>
        <p:spPr>
          <a:xfrm>
            <a:off x="3766104" y="4897076"/>
            <a:ext cx="1158480" cy="25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[WEB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스트리밍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4710E-808E-4CEE-BFD7-8FF440A720C8}"/>
              </a:ext>
            </a:extLst>
          </p:cNvPr>
          <p:cNvGrpSpPr/>
          <p:nvPr/>
        </p:nvGrpSpPr>
        <p:grpSpPr>
          <a:xfrm>
            <a:off x="1047344" y="1128403"/>
            <a:ext cx="10604897" cy="4009600"/>
            <a:chOff x="367106" y="933005"/>
            <a:chExt cx="11580816" cy="4378585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D48449B-37AE-42A3-97B8-7A86CDC8ED77}"/>
                </a:ext>
              </a:extLst>
            </p:cNvPr>
            <p:cNvCxnSpPr/>
            <p:nvPr/>
          </p:nvCxnSpPr>
          <p:spPr>
            <a:xfrm>
              <a:off x="11947922" y="3883495"/>
              <a:ext cx="0" cy="444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05449FF-808B-44D6-BC87-C5404C276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461" y="3463168"/>
              <a:ext cx="1695605" cy="1438452"/>
            </a:xfrm>
            <a:prstGeom prst="rect">
              <a:avLst/>
            </a:prstGeom>
          </p:spPr>
        </p:pic>
        <p:pic>
          <p:nvPicPr>
            <p:cNvPr id="18" name="Picture 2" descr="라즈베리 파이 관련 레퍼런스">
              <a:extLst>
                <a:ext uri="{FF2B5EF4-FFF2-40B4-BE49-F238E27FC236}">
                  <a16:creationId xmlns:a16="http://schemas.microsoft.com/office/drawing/2014/main" id="{0F58207F-495E-47FA-83B0-8A4830845F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36551" y="1102282"/>
              <a:ext cx="1137600" cy="109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Logitech C310 HD Webcam 960-000585 B&amp;amp;H Photo Video">
              <a:extLst>
                <a:ext uri="{FF2B5EF4-FFF2-40B4-BE49-F238E27FC236}">
                  <a16:creationId xmlns:a16="http://schemas.microsoft.com/office/drawing/2014/main" id="{DDE9CC81-E728-471D-822C-BC0A337F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949" y="3660239"/>
              <a:ext cx="1241381" cy="1241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ow to quickly deploy an OpenVPN server - TechRepublic">
              <a:extLst>
                <a:ext uri="{FF2B5EF4-FFF2-40B4-BE49-F238E27FC236}">
                  <a16:creationId xmlns:a16="http://schemas.microsoft.com/office/drawing/2014/main" id="{ECB2F010-E63A-4A0B-A93A-704612BFF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67106" y="3724751"/>
              <a:ext cx="1155330" cy="106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igh Quality White LED Strip Constant Voltage AcuVivid™ 5500K">
              <a:extLst>
                <a:ext uri="{FF2B5EF4-FFF2-40B4-BE49-F238E27FC236}">
                  <a16:creationId xmlns:a16="http://schemas.microsoft.com/office/drawing/2014/main" id="{876158D2-59FA-430A-A8B2-014948489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752068">
              <a:off x="10539260" y="3676707"/>
              <a:ext cx="1208446" cy="120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Arduino Light Sensors | Into Robotics">
              <a:extLst>
                <a:ext uri="{FF2B5EF4-FFF2-40B4-BE49-F238E27FC236}">
                  <a16:creationId xmlns:a16="http://schemas.microsoft.com/office/drawing/2014/main" id="{0D4B095C-B06F-4197-8D12-502C1FC7E1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368279" y="1028631"/>
              <a:ext cx="1258790" cy="1242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abbitMQ Logo PNG Transparent &amp;amp; SVG Vector - Freebie Supply">
              <a:extLst>
                <a:ext uri="{FF2B5EF4-FFF2-40B4-BE49-F238E27FC236}">
                  <a16:creationId xmlns:a16="http://schemas.microsoft.com/office/drawing/2014/main" id="{FF17CFF0-8A12-41ED-BA50-ED9CD2F4F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48" y="1128403"/>
              <a:ext cx="985445" cy="104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012BFBB-3855-4BC3-BDE3-A886E171A84E}"/>
                </a:ext>
              </a:extLst>
            </p:cNvPr>
            <p:cNvCxnSpPr/>
            <p:nvPr/>
          </p:nvCxnSpPr>
          <p:spPr>
            <a:xfrm>
              <a:off x="1522436" y="1731401"/>
              <a:ext cx="314211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3A5CB0-8BA6-444A-8F72-D27E1CE89455}"/>
                </a:ext>
              </a:extLst>
            </p:cNvPr>
            <p:cNvSpPr txBox="1"/>
            <p:nvPr/>
          </p:nvSpPr>
          <p:spPr>
            <a:xfrm>
              <a:off x="1865568" y="1102282"/>
              <a:ext cx="2105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MQTT </a:t>
              </a:r>
              <a:r>
                <a:rPr lang="ko-KR" altLang="en-US" sz="1600" dirty="0"/>
                <a:t>메시지 전달</a:t>
              </a:r>
              <a:endParaRPr lang="en-US" altLang="ko-KR" sz="1600" dirty="0"/>
            </a:p>
            <a:p>
              <a:r>
                <a:rPr lang="en-US" altLang="ko-KR" sz="1600" dirty="0"/>
                <a:t>(</a:t>
              </a:r>
              <a:r>
                <a:rPr lang="ko-KR" altLang="en-US" sz="1600" dirty="0"/>
                <a:t>얼굴인식 시작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종료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94C88FD-2D80-4E04-985C-2430FFC074E7}"/>
                </a:ext>
              </a:extLst>
            </p:cNvPr>
            <p:cNvCxnSpPr/>
            <p:nvPr/>
          </p:nvCxnSpPr>
          <p:spPr>
            <a:xfrm flipH="1">
              <a:off x="5961600" y="1478474"/>
              <a:ext cx="4221412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D6FE7E-98A8-44D3-AA91-B13B1EEACA04}"/>
                </a:ext>
              </a:extLst>
            </p:cNvPr>
            <p:cNvSpPr txBox="1"/>
            <p:nvPr/>
          </p:nvSpPr>
          <p:spPr>
            <a:xfrm>
              <a:off x="8315053" y="933005"/>
              <a:ext cx="1775378" cy="369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현재 조도 값 전달</a:t>
              </a:r>
            </a:p>
          </p:txBody>
        </p:sp>
        <p:cxnSp>
          <p:nvCxnSpPr>
            <p:cNvPr id="35" name="꺾인 연결선 18">
              <a:extLst>
                <a:ext uri="{FF2B5EF4-FFF2-40B4-BE49-F238E27FC236}">
                  <a16:creationId xmlns:a16="http://schemas.microsoft.com/office/drawing/2014/main" id="{A24482D6-4811-4C98-AB6A-045C5ECA8D2F}"/>
                </a:ext>
              </a:extLst>
            </p:cNvPr>
            <p:cNvCxnSpPr/>
            <p:nvPr/>
          </p:nvCxnSpPr>
          <p:spPr>
            <a:xfrm>
              <a:off x="6069600" y="1796201"/>
              <a:ext cx="4113411" cy="2484729"/>
            </a:xfrm>
            <a:prstGeom prst="bentConnector3">
              <a:avLst>
                <a:gd name="adj1" fmla="val 75030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2C5331-32B5-427B-9185-1198953E62DE}"/>
                </a:ext>
              </a:extLst>
            </p:cNvPr>
            <p:cNvSpPr txBox="1"/>
            <p:nvPr/>
          </p:nvSpPr>
          <p:spPr>
            <a:xfrm>
              <a:off x="9197666" y="3724751"/>
              <a:ext cx="1369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LED ON/OFF</a:t>
              </a:r>
              <a:endParaRPr lang="ko-KR" altLang="en-US" sz="16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551AFEB-0067-478C-A332-37619E7EE3B7}"/>
                </a:ext>
              </a:extLst>
            </p:cNvPr>
            <p:cNvCxnSpPr/>
            <p:nvPr/>
          </p:nvCxnSpPr>
          <p:spPr>
            <a:xfrm flipH="1">
              <a:off x="5156249" y="4280930"/>
              <a:ext cx="1870592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1E3043-C5C7-4323-8B84-2A760CB06880}"/>
                </a:ext>
              </a:extLst>
            </p:cNvPr>
            <p:cNvSpPr txBox="1"/>
            <p:nvPr/>
          </p:nvSpPr>
          <p:spPr>
            <a:xfrm>
              <a:off x="5433991" y="3810389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영상 스트리밍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2AA682-E76A-405F-8280-48D308C7D70A}"/>
                </a:ext>
              </a:extLst>
            </p:cNvPr>
            <p:cNvSpPr txBox="1"/>
            <p:nvPr/>
          </p:nvSpPr>
          <p:spPr>
            <a:xfrm>
              <a:off x="1709636" y="3660221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서버에서</a:t>
              </a:r>
              <a:endParaRPr lang="en-US" altLang="ko-KR" sz="1600" dirty="0"/>
            </a:p>
            <a:p>
              <a:r>
                <a:rPr lang="ko-KR" altLang="en-US" sz="1600" dirty="0"/>
                <a:t>영상접근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98B3F2B-F0D1-4960-B2F3-CACE692DD3AB}"/>
                </a:ext>
              </a:extLst>
            </p:cNvPr>
            <p:cNvCxnSpPr/>
            <p:nvPr/>
          </p:nvCxnSpPr>
          <p:spPr>
            <a:xfrm flipH="1">
              <a:off x="1522437" y="4280930"/>
              <a:ext cx="124956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C98F-4470-4B35-A7A5-69DEA99FBCB4}"/>
                </a:ext>
              </a:extLst>
            </p:cNvPr>
            <p:cNvSpPr txBox="1"/>
            <p:nvPr/>
          </p:nvSpPr>
          <p:spPr>
            <a:xfrm>
              <a:off x="452048" y="2190251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[RabbitMQ]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64BA8F-A5F6-4DFF-98F2-E1274E8695D1}"/>
                </a:ext>
              </a:extLst>
            </p:cNvPr>
            <p:cNvSpPr txBox="1"/>
            <p:nvPr/>
          </p:nvSpPr>
          <p:spPr>
            <a:xfrm>
              <a:off x="4523728" y="2207300"/>
              <a:ext cx="1563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카메라측 라즈비안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AB874-7BC4-4830-BB85-C65D4649078B}"/>
                </a:ext>
              </a:extLst>
            </p:cNvPr>
            <p:cNvSpPr txBox="1"/>
            <p:nvPr/>
          </p:nvSpPr>
          <p:spPr>
            <a:xfrm>
              <a:off x="10551078" y="2247600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조도센서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C302F2-AAF1-4444-8D9F-6D7F757313CD}"/>
                </a:ext>
              </a:extLst>
            </p:cNvPr>
            <p:cNvSpPr txBox="1"/>
            <p:nvPr/>
          </p:nvSpPr>
          <p:spPr>
            <a:xfrm>
              <a:off x="10614333" y="4510331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[LED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스트랩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728997-34BD-4DCE-8DB7-F6F84A38EE50}"/>
                </a:ext>
              </a:extLst>
            </p:cNvPr>
            <p:cNvSpPr txBox="1"/>
            <p:nvPr/>
          </p:nvSpPr>
          <p:spPr>
            <a:xfrm>
              <a:off x="7191326" y="5034591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웹캠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C310]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97792E-F386-42EC-BAF5-912DA298EC6C}"/>
                </a:ext>
              </a:extLst>
            </p:cNvPr>
            <p:cNvSpPr txBox="1"/>
            <p:nvPr/>
          </p:nvSpPr>
          <p:spPr>
            <a:xfrm>
              <a:off x="479298" y="5034591"/>
              <a:ext cx="93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</a:rPr>
                <a:t>openVPN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93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음성인식 </a:t>
            </a:r>
            <a:r>
              <a:rPr lang="en-US" altLang="ko-KR" sz="3600" spc="-300" dirty="0">
                <a:latin typeface="+mn-ea"/>
              </a:rPr>
              <a:t>&amp; TTS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FFA89D-A373-411C-88F1-17FBA7640FBA}"/>
              </a:ext>
            </a:extLst>
          </p:cNvPr>
          <p:cNvCxnSpPr>
            <a:cxnSpLocks/>
          </p:cNvCxnSpPr>
          <p:nvPr/>
        </p:nvCxnSpPr>
        <p:spPr>
          <a:xfrm>
            <a:off x="1047344" y="5393619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C5F70B-F6F7-4A52-BADD-C0B2F330EEC6}"/>
              </a:ext>
            </a:extLst>
          </p:cNvPr>
          <p:cNvSpPr txBox="1"/>
          <p:nvPr/>
        </p:nvSpPr>
        <p:spPr>
          <a:xfrm>
            <a:off x="941432" y="5590825"/>
            <a:ext cx="1064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구글 어시스턴트 </a:t>
            </a:r>
            <a:r>
              <a:rPr lang="en-US" altLang="ko-KR" sz="1600" dirty="0"/>
              <a:t>SDK</a:t>
            </a:r>
            <a:r>
              <a:rPr lang="ko-KR" altLang="en-US" sz="1600" dirty="0"/>
              <a:t>를 활용하여 음성인식 및 </a:t>
            </a:r>
            <a:r>
              <a:rPr lang="en-US" altLang="ko-KR" sz="1600" dirty="0"/>
              <a:t>TTS </a:t>
            </a:r>
            <a:r>
              <a:rPr lang="ko-KR" altLang="en-US" sz="1600" dirty="0"/>
              <a:t>구현 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Gaction</a:t>
            </a:r>
            <a:r>
              <a:rPr lang="ko-KR" altLang="en-US" sz="1600" dirty="0"/>
              <a:t>을 통하여 가전 및 모드 제어</a:t>
            </a:r>
            <a:r>
              <a:rPr lang="en-US" altLang="ko-KR" sz="1600" dirty="0"/>
              <a:t>, </a:t>
            </a:r>
            <a:r>
              <a:rPr lang="ko-KR" altLang="en-US" sz="1600" dirty="0"/>
              <a:t>집의 </a:t>
            </a:r>
            <a:r>
              <a:rPr lang="ko-KR" altLang="en-US" sz="1600" dirty="0" err="1"/>
              <a:t>온습도</a:t>
            </a:r>
            <a:r>
              <a:rPr lang="ko-KR" altLang="en-US" sz="1600" dirty="0"/>
              <a:t> 체크 등의 </a:t>
            </a:r>
            <a:r>
              <a:rPr lang="en-US" altLang="ko-KR" sz="1600" dirty="0"/>
              <a:t>Custom Action</a:t>
            </a:r>
            <a:r>
              <a:rPr lang="ko-KR" altLang="en-US" sz="1600" dirty="0"/>
              <a:t>을 구현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가전 동작 및 기상변화</a:t>
            </a:r>
            <a:r>
              <a:rPr lang="en-US" altLang="ko-KR" sz="1600" dirty="0"/>
              <a:t>, </a:t>
            </a:r>
            <a:r>
              <a:rPr lang="ko-KR" altLang="en-US" sz="1600" dirty="0"/>
              <a:t>위험요소에 대한 사항을 </a:t>
            </a:r>
            <a:r>
              <a:rPr lang="en-US" altLang="ko-KR" sz="1600" dirty="0"/>
              <a:t>TTS</a:t>
            </a:r>
            <a:r>
              <a:rPr lang="ko-KR" altLang="en-US" sz="1600" dirty="0"/>
              <a:t>를 통해 안내</a:t>
            </a:r>
            <a:endParaRPr lang="en-US" altLang="ko-KR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4124E6C-850D-4461-812F-AF95B0EA1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8847" y="232870"/>
            <a:ext cx="4317510" cy="487765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BDE3992-7ED2-4328-B61D-66A86BD96358}"/>
              </a:ext>
            </a:extLst>
          </p:cNvPr>
          <p:cNvGrpSpPr/>
          <p:nvPr/>
        </p:nvGrpSpPr>
        <p:grpSpPr>
          <a:xfrm>
            <a:off x="1199037" y="1329356"/>
            <a:ext cx="6217014" cy="3079092"/>
            <a:chOff x="574765" y="1172876"/>
            <a:chExt cx="6583681" cy="326069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256F425-C588-4981-B6F5-4674560E2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765" y="1175657"/>
              <a:ext cx="6583681" cy="3257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4C250B-2E78-436E-8834-FEC4B87A009B}"/>
                </a:ext>
              </a:extLst>
            </p:cNvPr>
            <p:cNvSpPr/>
            <p:nvPr/>
          </p:nvSpPr>
          <p:spPr>
            <a:xfrm>
              <a:off x="2028825" y="1210841"/>
              <a:ext cx="880937" cy="60571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2A03D8-1247-4227-88D0-1E0ECE08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6512" y="1172876"/>
              <a:ext cx="529551" cy="45681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309A19-8C5D-40F1-B584-602EF11AF483}"/>
                </a:ext>
              </a:extLst>
            </p:cNvPr>
            <p:cNvSpPr txBox="1"/>
            <p:nvPr/>
          </p:nvSpPr>
          <p:spPr>
            <a:xfrm>
              <a:off x="2114811" y="1601113"/>
              <a:ext cx="8162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Speaker &amp; MIC</a:t>
              </a:r>
              <a:endParaRPr lang="ko-KR" altLang="en-US" sz="8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0ADD8F-084C-4395-9475-1AEACB58333C}"/>
                </a:ext>
              </a:extLst>
            </p:cNvPr>
            <p:cNvSpPr/>
            <p:nvPr/>
          </p:nvSpPr>
          <p:spPr>
            <a:xfrm>
              <a:off x="777330" y="1971939"/>
              <a:ext cx="832396" cy="218738"/>
            </a:xfrm>
            <a:prstGeom prst="rect">
              <a:avLst/>
            </a:prstGeom>
            <a:solidFill>
              <a:srgbClr val="959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BB208-9DF1-4973-9684-81AB616DEC04}"/>
                </a:ext>
              </a:extLst>
            </p:cNvPr>
            <p:cNvSpPr txBox="1"/>
            <p:nvPr/>
          </p:nvSpPr>
          <p:spPr>
            <a:xfrm>
              <a:off x="752401" y="1982857"/>
              <a:ext cx="880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오늘 날씨 알려줘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0D2FFE9-D596-4CDF-8003-B3CAB0C409CF}"/>
                </a:ext>
              </a:extLst>
            </p:cNvPr>
            <p:cNvSpPr/>
            <p:nvPr/>
          </p:nvSpPr>
          <p:spPr>
            <a:xfrm>
              <a:off x="777330" y="3587548"/>
              <a:ext cx="832396" cy="191094"/>
            </a:xfrm>
            <a:prstGeom prst="rect">
              <a:avLst/>
            </a:prstGeom>
            <a:solidFill>
              <a:srgbClr val="959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6E52D-4F67-450A-830D-FBA4C74E4326}"/>
                </a:ext>
              </a:extLst>
            </p:cNvPr>
            <p:cNvSpPr txBox="1"/>
            <p:nvPr/>
          </p:nvSpPr>
          <p:spPr>
            <a:xfrm>
              <a:off x="649147" y="3563198"/>
              <a:ext cx="10887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우리집 온 습도 알려줘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237AC2-6FDA-497C-A9B2-8784078E37D4}"/>
                </a:ext>
              </a:extLst>
            </p:cNvPr>
            <p:cNvSpPr/>
            <p:nvPr/>
          </p:nvSpPr>
          <p:spPr>
            <a:xfrm>
              <a:off x="2079473" y="4063798"/>
              <a:ext cx="832396" cy="254202"/>
            </a:xfrm>
            <a:prstGeom prst="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21F673-AACF-4C05-91F0-668C439607EF}"/>
                </a:ext>
              </a:extLst>
            </p:cNvPr>
            <p:cNvSpPr/>
            <p:nvPr/>
          </p:nvSpPr>
          <p:spPr>
            <a:xfrm>
              <a:off x="2079473" y="2348241"/>
              <a:ext cx="832396" cy="254202"/>
            </a:xfrm>
            <a:prstGeom prst="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1376B-DF15-4461-B4CA-21817515EA8B}"/>
                </a:ext>
              </a:extLst>
            </p:cNvPr>
            <p:cNvSpPr txBox="1"/>
            <p:nvPr/>
          </p:nvSpPr>
          <p:spPr>
            <a:xfrm>
              <a:off x="2016180" y="2311219"/>
              <a:ext cx="1010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오늘 날씨는 맑음</a:t>
              </a:r>
              <a:endParaRPr lang="en-US" altLang="ko-KR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온도는 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23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도 입니다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.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E3ECB8-9250-4F26-AE28-24CA3D6C51C1}"/>
                </a:ext>
              </a:extLst>
            </p:cNvPr>
            <p:cNvSpPr txBox="1"/>
            <p:nvPr/>
          </p:nvSpPr>
          <p:spPr>
            <a:xfrm>
              <a:off x="1927278" y="4031341"/>
              <a:ext cx="11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현재 집의 온도는 </a:t>
              </a:r>
              <a:r>
                <a:rPr lang="en-US" altLang="ko-KR" sz="700" b="1" dirty="0">
                  <a:solidFill>
                    <a:schemeClr val="bg1"/>
                  </a:solidFill>
                </a:rPr>
                <a:t> 22</a:t>
              </a:r>
              <a:r>
                <a:rPr lang="ko-KR" altLang="en-US" sz="700" b="1" dirty="0">
                  <a:solidFill>
                    <a:schemeClr val="bg1"/>
                  </a:solidFill>
                </a:rPr>
                <a:t>도이며</a:t>
              </a:r>
              <a:endParaRPr lang="en-US" altLang="ko-KR" sz="7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습도는 </a:t>
              </a:r>
              <a:r>
                <a:rPr lang="en-US" altLang="ko-KR" sz="700" b="1" dirty="0">
                  <a:solidFill>
                    <a:schemeClr val="bg1"/>
                  </a:solidFill>
                </a:rPr>
                <a:t>46</a:t>
              </a:r>
              <a:r>
                <a:rPr lang="ko-KR" altLang="en-US" sz="700" b="1" dirty="0">
                  <a:solidFill>
                    <a:schemeClr val="bg1"/>
                  </a:solidFill>
                </a:rPr>
                <a:t>퍼센트입니다</a:t>
              </a:r>
              <a:r>
                <a:rPr lang="en-US" altLang="ko-KR" sz="700" b="1" dirty="0">
                  <a:solidFill>
                    <a:schemeClr val="bg1"/>
                  </a:solidFill>
                </a:rPr>
                <a:t>.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2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동작 진행도 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141F67D-CE1B-4F01-8277-5FCF4D662548}"/>
              </a:ext>
            </a:extLst>
          </p:cNvPr>
          <p:cNvCxnSpPr/>
          <p:nvPr/>
        </p:nvCxnSpPr>
        <p:spPr>
          <a:xfrm>
            <a:off x="0" y="3681413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9F4C029E-9EFE-472A-A2F7-E6ECFA32B5D6}"/>
              </a:ext>
            </a:extLst>
          </p:cNvPr>
          <p:cNvCxnSpPr/>
          <p:nvPr/>
        </p:nvCxnSpPr>
        <p:spPr>
          <a:xfrm flipV="1">
            <a:off x="2165151" y="3664763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EFA512E6-73E8-4169-9574-76CA09BF935B}"/>
              </a:ext>
            </a:extLst>
          </p:cNvPr>
          <p:cNvCxnSpPr/>
          <p:nvPr/>
        </p:nvCxnSpPr>
        <p:spPr>
          <a:xfrm flipV="1">
            <a:off x="3639931" y="21895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B599B56D-CCEB-4DB6-B7E0-D893E03E9A4C}"/>
              </a:ext>
            </a:extLst>
          </p:cNvPr>
          <p:cNvCxnSpPr/>
          <p:nvPr/>
        </p:nvCxnSpPr>
        <p:spPr>
          <a:xfrm flipV="1">
            <a:off x="4639415" y="3672663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4735E0C-A406-4B74-A5D0-82CD22FB4D16}"/>
              </a:ext>
            </a:extLst>
          </p:cNvPr>
          <p:cNvCxnSpPr>
            <a:cxnSpLocks/>
          </p:cNvCxnSpPr>
          <p:nvPr/>
        </p:nvCxnSpPr>
        <p:spPr>
          <a:xfrm flipV="1">
            <a:off x="6259157" y="21895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299CC1B-8BB5-453B-AF66-958C0CC840D8}"/>
              </a:ext>
            </a:extLst>
          </p:cNvPr>
          <p:cNvSpPr txBox="1"/>
          <p:nvPr/>
        </p:nvSpPr>
        <p:spPr>
          <a:xfrm>
            <a:off x="6348057" y="216893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모드 설정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EE41927-7091-4107-9B37-F126541B3F87}"/>
              </a:ext>
            </a:extLst>
          </p:cNvPr>
          <p:cNvSpPr txBox="1"/>
          <p:nvPr/>
        </p:nvSpPr>
        <p:spPr>
          <a:xfrm>
            <a:off x="4664815" y="3989539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가전 상세 제어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DDE1AE7-B00D-4F2D-AD58-EBC751305D5C}"/>
              </a:ext>
            </a:extLst>
          </p:cNvPr>
          <p:cNvSpPr txBox="1"/>
          <p:nvPr/>
        </p:nvSpPr>
        <p:spPr>
          <a:xfrm>
            <a:off x="3728832" y="2168936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 err="1"/>
              <a:t>스마트홈</a:t>
            </a:r>
            <a:r>
              <a:rPr lang="ko-KR" altLang="en-US" sz="2000" dirty="0"/>
              <a:t> 제어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8B5DF3F-8DCA-408B-8F2C-414D4E75BF2D}"/>
              </a:ext>
            </a:extLst>
          </p:cNvPr>
          <p:cNvSpPr txBox="1"/>
          <p:nvPr/>
        </p:nvSpPr>
        <p:spPr>
          <a:xfrm>
            <a:off x="2190551" y="397642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9F04A3D-CFBC-4846-A4BB-1FA6FF6997F8}"/>
              </a:ext>
            </a:extLst>
          </p:cNvPr>
          <p:cNvSpPr txBox="1"/>
          <p:nvPr/>
        </p:nvSpPr>
        <p:spPr>
          <a:xfrm>
            <a:off x="1333500" y="2168936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회원가입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CEDE14D-5635-472A-8C66-810E71348FF6}"/>
              </a:ext>
            </a:extLst>
          </p:cNvPr>
          <p:cNvCxnSpPr/>
          <p:nvPr/>
        </p:nvCxnSpPr>
        <p:spPr>
          <a:xfrm flipV="1">
            <a:off x="7317787" y="3672663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D43955ED-C3AD-4AAB-891B-18625227C05D}"/>
              </a:ext>
            </a:extLst>
          </p:cNvPr>
          <p:cNvCxnSpPr/>
          <p:nvPr/>
        </p:nvCxnSpPr>
        <p:spPr>
          <a:xfrm flipV="1">
            <a:off x="8885629" y="21895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A5C40A7D-6E20-4341-90E9-4253596979F6}"/>
              </a:ext>
            </a:extLst>
          </p:cNvPr>
          <p:cNvSpPr txBox="1"/>
          <p:nvPr/>
        </p:nvSpPr>
        <p:spPr>
          <a:xfrm>
            <a:off x="8949129" y="216893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가전 동작 이력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FA2813-0899-457B-8951-56A135BBAB8E}"/>
              </a:ext>
            </a:extLst>
          </p:cNvPr>
          <p:cNvSpPr txBox="1"/>
          <p:nvPr/>
        </p:nvSpPr>
        <p:spPr>
          <a:xfrm>
            <a:off x="7343187" y="396406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스케줄 설정</a:t>
            </a:r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943B086-CE0F-4D20-BE6C-18A8E0035B90}"/>
              </a:ext>
            </a:extLst>
          </p:cNvPr>
          <p:cNvCxnSpPr/>
          <p:nvPr/>
        </p:nvCxnSpPr>
        <p:spPr>
          <a:xfrm>
            <a:off x="1219200" y="21895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06A838DA-F420-45E5-BAC5-6770B69EB100}"/>
              </a:ext>
            </a:extLst>
          </p:cNvPr>
          <p:cNvCxnSpPr/>
          <p:nvPr/>
        </p:nvCxnSpPr>
        <p:spPr>
          <a:xfrm flipV="1">
            <a:off x="9766651" y="3666233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7CB32046-11D7-403E-A9AB-3801E2394843}"/>
              </a:ext>
            </a:extLst>
          </p:cNvPr>
          <p:cNvSpPr txBox="1"/>
          <p:nvPr/>
        </p:nvSpPr>
        <p:spPr>
          <a:xfrm>
            <a:off x="9792051" y="395763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 err="1"/>
              <a:t>다크모드</a:t>
            </a:r>
            <a:endParaRPr lang="ko-KR" altLang="en-US" sz="20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851E899-6D5C-4CD5-B9EA-40197DC10E16}"/>
              </a:ext>
            </a:extLst>
          </p:cNvPr>
          <p:cNvSpPr txBox="1"/>
          <p:nvPr/>
        </p:nvSpPr>
        <p:spPr>
          <a:xfrm>
            <a:off x="2193962" y="4351860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얼굴인식 로그인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로그인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147EF73-9065-448C-B970-C800FAFD0CF4}"/>
              </a:ext>
            </a:extLst>
          </p:cNvPr>
          <p:cNvSpPr txBox="1"/>
          <p:nvPr/>
        </p:nvSpPr>
        <p:spPr>
          <a:xfrm>
            <a:off x="1318408" y="2647578"/>
            <a:ext cx="19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회원가입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just">
              <a:buAutoNum type="arabicPeriod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02C7BF-7C32-4593-BF13-B6FB4615D2E6}"/>
              </a:ext>
            </a:extLst>
          </p:cNvPr>
          <p:cNvSpPr txBox="1"/>
          <p:nvPr/>
        </p:nvSpPr>
        <p:spPr>
          <a:xfrm>
            <a:off x="4707399" y="4351860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가전 제어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(ON/OFF)</a:t>
            </a:r>
          </a:p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에어컨 세기 조절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무드등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밝기 조절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무드등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모드 지정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425B51-5E7D-41E8-B030-C05E6A6561B7}"/>
              </a:ext>
            </a:extLst>
          </p:cNvPr>
          <p:cNvSpPr txBox="1"/>
          <p:nvPr/>
        </p:nvSpPr>
        <p:spPr>
          <a:xfrm>
            <a:off x="7391348" y="4351860"/>
            <a:ext cx="195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일시에 동작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단발성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F3CACF-24B5-40DA-831A-105C1F052B7C}"/>
              </a:ext>
            </a:extLst>
          </p:cNvPr>
          <p:cNvSpPr txBox="1"/>
          <p:nvPr/>
        </p:nvSpPr>
        <p:spPr>
          <a:xfrm>
            <a:off x="9814811" y="4351860"/>
            <a:ext cx="19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다크모드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0F12B-BD40-4F56-BC9B-56418CD7FF3E}"/>
              </a:ext>
            </a:extLst>
          </p:cNvPr>
          <p:cNvSpPr txBox="1"/>
          <p:nvPr/>
        </p:nvSpPr>
        <p:spPr>
          <a:xfrm>
            <a:off x="3713853" y="2647578"/>
            <a:ext cx="245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가전 제어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(ON/OFF)</a:t>
            </a:r>
          </a:p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 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설정 창 진입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1C9DC-F958-4386-AC17-D046D39A9A98}"/>
              </a:ext>
            </a:extLst>
          </p:cNvPr>
          <p:cNvSpPr txBox="1"/>
          <p:nvPr/>
        </p:nvSpPr>
        <p:spPr>
          <a:xfrm>
            <a:off x="6381952" y="2647578"/>
            <a:ext cx="245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설정 가능한 모드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가전 일괄 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5D2D1A-88A5-4E24-8C82-D17C696E5BA7}"/>
              </a:ext>
            </a:extLst>
          </p:cNvPr>
          <p:cNvSpPr txBox="1"/>
          <p:nvPr/>
        </p:nvSpPr>
        <p:spPr>
          <a:xfrm>
            <a:off x="9008424" y="2647578"/>
            <a:ext cx="245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가전 동작 이력 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684FD-891D-4F58-8714-ED6E2EF09F47}"/>
              </a:ext>
            </a:extLst>
          </p:cNvPr>
          <p:cNvSpPr txBox="1"/>
          <p:nvPr/>
        </p:nvSpPr>
        <p:spPr>
          <a:xfrm>
            <a:off x="3823102" y="179983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날씨같은</a:t>
            </a:r>
            <a:r>
              <a:rPr lang="ko-KR" altLang="en-US" dirty="0">
                <a:highlight>
                  <a:srgbClr val="FFFF00"/>
                </a:highlight>
              </a:rPr>
              <a:t> 정보확인</a:t>
            </a:r>
          </a:p>
        </p:txBody>
      </p:sp>
    </p:spTree>
    <p:extLst>
      <p:ext uri="{BB962C8B-B14F-4D97-AF65-F5344CB8AC3E}">
        <p14:creationId xmlns:p14="http://schemas.microsoft.com/office/powerpoint/2010/main" val="3584635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29C3-3495-40F1-BBDE-06D0390EE9C1}"/>
              </a:ext>
            </a:extLst>
          </p:cNvPr>
          <p:cNvSpPr/>
          <p:nvPr/>
        </p:nvSpPr>
        <p:spPr>
          <a:xfrm>
            <a:off x="0" y="4764506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3663CF-7B13-430E-AAD7-C243D5FFC430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FEAA5D-50BD-440B-8856-4C6F230EEEA8}"/>
              </a:ext>
            </a:extLst>
          </p:cNvPr>
          <p:cNvGrpSpPr/>
          <p:nvPr/>
        </p:nvGrpSpPr>
        <p:grpSpPr>
          <a:xfrm>
            <a:off x="1510838" y="5237750"/>
            <a:ext cx="10543306" cy="1504179"/>
            <a:chOff x="1526774" y="1513659"/>
            <a:chExt cx="10543306" cy="15041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ED4BFD-C152-463D-B5E1-23A6667C555F}"/>
                </a:ext>
              </a:extLst>
            </p:cNvPr>
            <p:cNvSpPr txBox="1"/>
            <p:nvPr/>
          </p:nvSpPr>
          <p:spPr>
            <a:xfrm>
              <a:off x="1526774" y="1559825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/>
                <a:t>로그인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151516-2AA7-4E74-9440-B8BFC55D4B8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D2FC6-09C9-4ABC-B586-DE5B980B4090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로그인 페이지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A046D3-B6E4-4EB0-BD01-61DEEAA3517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/>
                <a:t>- Firebase Authentication </a:t>
              </a:r>
              <a:r>
                <a:rPr lang="ko-KR" altLang="en-US" sz="1600" spc="-150" dirty="0"/>
                <a:t>기능을 활용하여 이메일 로그인 기능 제공</a:t>
              </a:r>
              <a:r>
                <a:rPr lang="en-US" altLang="ko-KR" sz="1600" spc="-150" dirty="0"/>
                <a:t> (</a:t>
              </a:r>
              <a:r>
                <a:rPr lang="en-US" altLang="ko-KR" sz="1600" spc="-150" dirty="0" err="1"/>
                <a:t>Webos</a:t>
              </a:r>
              <a:r>
                <a:rPr lang="en-US" altLang="ko-KR" sz="1600" spc="-150" dirty="0"/>
                <a:t>,</a:t>
              </a:r>
              <a:r>
                <a:rPr lang="ko-KR" altLang="en-US" sz="1600" spc="-150" dirty="0"/>
                <a:t> </a:t>
              </a:r>
              <a:r>
                <a:rPr lang="en-US" altLang="ko-KR" sz="1600" spc="-150" dirty="0"/>
                <a:t>Android)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/>
                <a:t>-</a:t>
              </a:r>
              <a:r>
                <a:rPr lang="ko-KR" altLang="en-US" sz="1600" spc="-150" dirty="0"/>
                <a:t> 얼굴인식 로그인 기능 제공 </a:t>
              </a:r>
              <a:r>
                <a:rPr lang="en-US" altLang="ko-KR" sz="1600" spc="-150" dirty="0"/>
                <a:t>(WebOS)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/>
                <a:t>- DB8</a:t>
              </a:r>
              <a:r>
                <a:rPr lang="ko-KR" altLang="en-US" sz="1600" spc="-150" dirty="0"/>
                <a:t>을 활용한 오프라인 로그인 기능 제공 </a:t>
              </a:r>
              <a:r>
                <a:rPr lang="en-US" altLang="ko-KR" sz="1600" spc="-150" dirty="0"/>
                <a:t>(WebOS)</a:t>
              </a:r>
              <a:endParaRPr lang="ko-KR" altLang="en-US" sz="1600" spc="-150" dirty="0"/>
            </a:p>
          </p:txBody>
        </p:sp>
      </p:grpSp>
      <p:pic>
        <p:nvPicPr>
          <p:cNvPr id="15" name="그림 4">
            <a:extLst>
              <a:ext uri="{FF2B5EF4-FFF2-40B4-BE49-F238E27FC236}">
                <a16:creationId xmlns:a16="http://schemas.microsoft.com/office/drawing/2014/main" id="{41B7AE34-A90A-4CE8-AD05-5B6C92CC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04" y="225212"/>
            <a:ext cx="8096598" cy="4320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3">
            <a:extLst>
              <a:ext uri="{FF2B5EF4-FFF2-40B4-BE49-F238E27FC236}">
                <a16:creationId xmlns:a16="http://schemas.microsoft.com/office/drawing/2014/main" id="{16D0E743-8BEC-4E18-BE0D-8B038291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29" y="187737"/>
            <a:ext cx="2066063" cy="436329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7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753</Words>
  <Application>Microsoft Office PowerPoint</Application>
  <PresentationFormat>와이드스크린</PresentationFormat>
  <Paragraphs>164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G마켓 산스 TTF Bold</vt:lpstr>
      <vt:lpstr>G마켓 산스 TTF Medium</vt:lpstr>
      <vt:lpstr>나눔스퀘어</vt:lpstr>
      <vt:lpstr>나눔스퀘어 ExtraBold</vt:lpstr>
      <vt:lpstr>나눔스퀘어 Light</vt:lpstr>
      <vt:lpstr>맑은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최현식</cp:lastModifiedBy>
  <cp:revision>115</cp:revision>
  <dcterms:created xsi:type="dcterms:W3CDTF">2020-02-09T06:06:54Z</dcterms:created>
  <dcterms:modified xsi:type="dcterms:W3CDTF">2021-11-01T17:29:12Z</dcterms:modified>
</cp:coreProperties>
</file>