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60" r:id="rId6"/>
    <p:sldId id="269" r:id="rId7"/>
    <p:sldId id="261" r:id="rId8"/>
    <p:sldId id="262" r:id="rId9"/>
    <p:sldId id="259" r:id="rId10"/>
    <p:sldId id="265" r:id="rId11"/>
    <p:sldId id="266" r:id="rId12"/>
    <p:sldId id="270" r:id="rId13"/>
    <p:sldId id="267" r:id="rId14"/>
    <p:sldId id="268" r:id="rId15"/>
    <p:sldId id="273" r:id="rId16"/>
    <p:sldId id="280" r:id="rId17"/>
    <p:sldId id="275" r:id="rId18"/>
    <p:sldId id="263" r:id="rId19"/>
    <p:sldId id="274" r:id="rId20"/>
    <p:sldId id="277" r:id="rId21"/>
    <p:sldId id="278" r:id="rId22"/>
    <p:sldId id="271" r:id="rId23"/>
    <p:sldId id="272" r:id="rId2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54E36-06D9-4CA0-AB60-4B208CF81B0D}" v="107" dt="2021-07-20T14:01:13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Junho" userId="11165d8a-31b3-4e98-a959-7dad00745f9b" providerId="ADAL" clId="{34254E36-06D9-4CA0-AB60-4B208CF81B0D}"/>
    <pc:docChg chg="undo redo custSel addSld delSld modSld sldOrd">
      <pc:chgData name="LeeJunho" userId="11165d8a-31b3-4e98-a959-7dad00745f9b" providerId="ADAL" clId="{34254E36-06D9-4CA0-AB60-4B208CF81B0D}" dt="2021-07-20T14:35:00.073" v="1153" actId="20577"/>
      <pc:docMkLst>
        <pc:docMk/>
      </pc:docMkLst>
      <pc:sldChg chg="addSp delSp modSp mod">
        <pc:chgData name="LeeJunho" userId="11165d8a-31b3-4e98-a959-7dad00745f9b" providerId="ADAL" clId="{34254E36-06D9-4CA0-AB60-4B208CF81B0D}" dt="2021-07-20T13:06:01.406" v="1009"/>
        <pc:sldMkLst>
          <pc:docMk/>
          <pc:sldMk cId="207678930" sldId="263"/>
        </pc:sldMkLst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3" creationId="{FC6ADB0C-2B00-42DB-B458-980E5347279A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4" creationId="{795263A9-6121-4F43-89D3-034DF370EF79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5" creationId="{084F7A3F-3D75-4528-9497-4792160D04D7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6" creationId="{0B16E426-6F71-48EC-9D72-278B96CC65F9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7" creationId="{1E60639F-292B-45E7-8BAB-AA2E066C2708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49" creationId="{4ED114CB-348E-4334-9412-BFF6E288B94F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0" creationId="{21CA4883-E6D9-487D-B14B-2EB0113C0D3B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1" creationId="{10FA3AF2-FE5B-48E8-AC08-68B002E9E17C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3" creationId="{EE96241E-0C83-437D-AD5F-2B7A3B0CD27B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4" creationId="{C71B16C2-A1A6-4796-B24E-84D0FD703AAF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56" creationId="{2F36802B-B62C-4E59-BA72-41545042B75E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58" creationId="{3AFF7B1A-521F-413A-85AF-0D5247151984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59" creationId="{85DC58FF-F843-47AF-A2D8-A1889A3E892E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60" creationId="{663A4257-001E-4D9E-A868-1E477BFF0116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62" creationId="{67EDEC11-8B42-4D23-ACE7-FA4FC8A96D34}"/>
          </ac:spMkLst>
        </pc:spChg>
        <pc:spChg chg="mod">
          <ac:chgData name="LeeJunho" userId="11165d8a-31b3-4e98-a959-7dad00745f9b" providerId="ADAL" clId="{34254E36-06D9-4CA0-AB60-4B208CF81B0D}" dt="2021-07-20T12:53:49.620" v="791" actId="164"/>
          <ac:spMkLst>
            <pc:docMk/>
            <pc:sldMk cId="207678930" sldId="263"/>
            <ac:spMk id="63" creationId="{A8C9DB8F-A7A3-4C0E-BA6B-A300108F33BE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64" creationId="{5122B832-04FB-4BAA-943E-F359F4C31347}"/>
          </ac:spMkLst>
        </pc:spChg>
        <pc:spChg chg="mod">
          <ac:chgData name="LeeJunho" userId="11165d8a-31b3-4e98-a959-7dad00745f9b" providerId="ADAL" clId="{34254E36-06D9-4CA0-AB60-4B208CF81B0D}" dt="2021-07-20T12:52:08.387" v="767"/>
          <ac:spMkLst>
            <pc:docMk/>
            <pc:sldMk cId="207678930" sldId="263"/>
            <ac:spMk id="65" creationId="{A79751C9-5883-473C-87F4-93B7A91048B1}"/>
          </ac:spMkLst>
        </pc:spChg>
        <pc:spChg chg="add del mod">
          <ac:chgData name="LeeJunho" userId="11165d8a-31b3-4e98-a959-7dad00745f9b" providerId="ADAL" clId="{34254E36-06D9-4CA0-AB60-4B208CF81B0D}" dt="2021-07-20T12:52:35.750" v="773" actId="478"/>
          <ac:spMkLst>
            <pc:docMk/>
            <pc:sldMk cId="207678930" sldId="263"/>
            <ac:spMk id="66" creationId="{DEBC7B88-3D30-498C-83C1-B429EAB12B5D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67" creationId="{324AD5BB-B5AD-4672-BC2A-09AEFBC24E4A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68" creationId="{7C429207-084D-4CC3-B021-3658F1112188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69" creationId="{54C7FDDC-3D93-488E-B93E-20635D9F6F2D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0" creationId="{ABB7296F-E74E-4531-B368-E935D7169A50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1" creationId="{7B73B60C-F7A4-4956-926A-C59573026763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2" creationId="{C7EDB2C0-89D4-41DE-86ED-05A5530F3A11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4" creationId="{81DF7677-5CDD-4442-8136-7EF319CD8410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5" creationId="{7B5BCE71-57EB-43A5-B50C-BE11A070B587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6" creationId="{FDEA8DF1-BD14-43C1-A5EF-A4599530F2BA}"/>
          </ac:spMkLst>
        </pc:spChg>
        <pc:spChg chg="mod">
          <ac:chgData name="LeeJunho" userId="11165d8a-31b3-4e98-a959-7dad00745f9b" providerId="ADAL" clId="{34254E36-06D9-4CA0-AB60-4B208CF81B0D}" dt="2021-07-20T13:06:01.406" v="1009"/>
          <ac:spMkLst>
            <pc:docMk/>
            <pc:sldMk cId="207678930" sldId="263"/>
            <ac:spMk id="78" creationId="{1D3C8CF5-144D-4EA6-9F47-CFFD803126D7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79" creationId="{AF720536-1F7A-437A-BB68-D7999E765CED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80" creationId="{ED23C4DD-757E-4654-84CD-D11220173217}"/>
          </ac:spMkLst>
        </pc:spChg>
        <pc:spChg chg="del mod">
          <ac:chgData name="LeeJunho" userId="11165d8a-31b3-4e98-a959-7dad00745f9b" providerId="ADAL" clId="{34254E36-06D9-4CA0-AB60-4B208CF81B0D}" dt="2021-07-20T12:52:33.783" v="772" actId="478"/>
          <ac:spMkLst>
            <pc:docMk/>
            <pc:sldMk cId="207678930" sldId="263"/>
            <ac:spMk id="82" creationId="{B275675F-CCBE-4E22-A2EA-0D11DB8DD53C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90" creationId="{BD16AEAD-AE28-49F7-BD3D-06D8566BA49E}"/>
          </ac:spMkLst>
        </pc:spChg>
        <pc:spChg chg="mod ord">
          <ac:chgData name="LeeJunho" userId="11165d8a-31b3-4e98-a959-7dad00745f9b" providerId="ADAL" clId="{34254E36-06D9-4CA0-AB60-4B208CF81B0D}" dt="2021-07-20T12:52:26.394" v="771" actId="1076"/>
          <ac:spMkLst>
            <pc:docMk/>
            <pc:sldMk cId="207678930" sldId="263"/>
            <ac:spMk id="91" creationId="{24E44EE0-A28C-4675-9E79-C0DCBEE8082F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92" creationId="{E41BD786-6199-495E-A6B0-60ABE879D2FE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94" creationId="{ADD76916-A62D-4824-9EDB-798EFBF1C6A3}"/>
          </ac:spMkLst>
        </pc:spChg>
        <pc:spChg chg="add mod">
          <ac:chgData name="LeeJunho" userId="11165d8a-31b3-4e98-a959-7dad00745f9b" providerId="ADAL" clId="{34254E36-06D9-4CA0-AB60-4B208CF81B0D}" dt="2021-07-20T12:52:14.603" v="768" actId="1076"/>
          <ac:spMkLst>
            <pc:docMk/>
            <pc:sldMk cId="207678930" sldId="263"/>
            <ac:spMk id="95" creationId="{0015A9B1-CE8F-4F3D-8D6D-F1BA05362CD2}"/>
          </ac:spMkLst>
        </pc:spChg>
        <pc:spChg chg="add del mod">
          <ac:chgData name="LeeJunho" userId="11165d8a-31b3-4e98-a959-7dad00745f9b" providerId="ADAL" clId="{34254E36-06D9-4CA0-AB60-4B208CF81B0D}" dt="2021-07-20T12:52:48.876" v="777"/>
          <ac:spMkLst>
            <pc:docMk/>
            <pc:sldMk cId="207678930" sldId="263"/>
            <ac:spMk id="97" creationId="{8F6654C3-F5AB-406B-B126-06353C5E595D}"/>
          </ac:spMkLst>
        </pc:spChg>
        <pc:spChg chg="add mod">
          <ac:chgData name="LeeJunho" userId="11165d8a-31b3-4e98-a959-7dad00745f9b" providerId="ADAL" clId="{34254E36-06D9-4CA0-AB60-4B208CF81B0D}" dt="2021-07-20T12:55:28.466" v="843" actId="1582"/>
          <ac:spMkLst>
            <pc:docMk/>
            <pc:sldMk cId="207678930" sldId="263"/>
            <ac:spMk id="98" creationId="{997C2628-F4A6-4318-A3E6-DE55E807A39F}"/>
          </ac:spMkLst>
        </pc:spChg>
        <pc:spChg chg="add mod">
          <ac:chgData name="LeeJunho" userId="11165d8a-31b3-4e98-a959-7dad00745f9b" providerId="ADAL" clId="{34254E36-06D9-4CA0-AB60-4B208CF81B0D}" dt="2021-07-20T12:54:44.409" v="837"/>
          <ac:spMkLst>
            <pc:docMk/>
            <pc:sldMk cId="207678930" sldId="263"/>
            <ac:spMk id="99" creationId="{D378D630-C4A2-4DB8-A55A-D837222549E0}"/>
          </ac:spMkLst>
        </pc:spChg>
        <pc:spChg chg="add mod">
          <ac:chgData name="LeeJunho" userId="11165d8a-31b3-4e98-a959-7dad00745f9b" providerId="ADAL" clId="{34254E36-06D9-4CA0-AB60-4B208CF81B0D}" dt="2021-07-20T12:54:38.752" v="820"/>
          <ac:spMkLst>
            <pc:docMk/>
            <pc:sldMk cId="207678930" sldId="263"/>
            <ac:spMk id="100" creationId="{8997F3E1-6F42-47EE-8E86-D9DEA0F24050}"/>
          </ac:spMkLst>
        </pc:spChg>
        <pc:spChg chg="add mod">
          <ac:chgData name="LeeJunho" userId="11165d8a-31b3-4e98-a959-7dad00745f9b" providerId="ADAL" clId="{34254E36-06D9-4CA0-AB60-4B208CF81B0D}" dt="2021-07-20T12:55:47.907" v="854" actId="20577"/>
          <ac:spMkLst>
            <pc:docMk/>
            <pc:sldMk cId="207678930" sldId="263"/>
            <ac:spMk id="101" creationId="{D28CC9D0-9792-48E5-96B9-7FA3BEE972F3}"/>
          </ac:spMkLst>
        </pc:spChg>
        <pc:spChg chg="mod">
          <ac:chgData name="LeeJunho" userId="11165d8a-31b3-4e98-a959-7dad00745f9b" providerId="ADAL" clId="{34254E36-06D9-4CA0-AB60-4B208CF81B0D}" dt="2021-07-20T12:55:50.955" v="856" actId="571"/>
          <ac:spMkLst>
            <pc:docMk/>
            <pc:sldMk cId="207678930" sldId="263"/>
            <ac:spMk id="103" creationId="{0A958218-4E30-489B-AAA6-FA8EF5628C40}"/>
          </ac:spMkLst>
        </pc:spChg>
        <pc:spChg chg="add mod">
          <ac:chgData name="LeeJunho" userId="11165d8a-31b3-4e98-a959-7dad00745f9b" providerId="ADAL" clId="{34254E36-06D9-4CA0-AB60-4B208CF81B0D}" dt="2021-07-20T12:56:01.934" v="862" actId="20577"/>
          <ac:spMkLst>
            <pc:docMk/>
            <pc:sldMk cId="207678930" sldId="263"/>
            <ac:spMk id="105" creationId="{60DED594-8A77-48D2-87C6-485AE7F09301}"/>
          </ac:spMkLst>
        </pc:spChg>
        <pc:spChg chg="add mod">
          <ac:chgData name="LeeJunho" userId="11165d8a-31b3-4e98-a959-7dad00745f9b" providerId="ADAL" clId="{34254E36-06D9-4CA0-AB60-4B208CF81B0D}" dt="2021-07-20T12:56:18.184" v="867" actId="20577"/>
          <ac:spMkLst>
            <pc:docMk/>
            <pc:sldMk cId="207678930" sldId="263"/>
            <ac:spMk id="106" creationId="{0BAD5D03-DA52-45A4-AE7F-6E3EF23628B6}"/>
          </ac:spMkLst>
        </pc:spChg>
        <pc:grpChg chg="add mod">
          <ac:chgData name="LeeJunho" userId="11165d8a-31b3-4e98-a959-7dad00745f9b" providerId="ADAL" clId="{34254E36-06D9-4CA0-AB60-4B208CF81B0D}" dt="2021-07-20T12:56:14.237" v="865" actId="14100"/>
          <ac:grpSpMkLst>
            <pc:docMk/>
            <pc:sldMk cId="207678930" sldId="263"/>
            <ac:grpSpMk id="5" creationId="{7678EAB4-866E-44EC-BB45-EEA1E847DAB3}"/>
          </ac:grpSpMkLst>
        </pc:grpChg>
        <pc:grpChg chg="add mod">
          <ac:chgData name="LeeJunho" userId="11165d8a-31b3-4e98-a959-7dad00745f9b" providerId="ADAL" clId="{34254E36-06D9-4CA0-AB60-4B208CF81B0D}" dt="2021-07-20T12:52:14.603" v="768" actId="1076"/>
          <ac:grpSpMkLst>
            <pc:docMk/>
            <pc:sldMk cId="207678930" sldId="263"/>
            <ac:grpSpMk id="57" creationId="{D61656D9-1096-47F0-BB7E-C1C986200484}"/>
          </ac:grpSpMkLst>
        </pc:grpChg>
        <pc:grpChg chg="del mod">
          <ac:chgData name="LeeJunho" userId="11165d8a-31b3-4e98-a959-7dad00745f9b" providerId="ADAL" clId="{34254E36-06D9-4CA0-AB60-4B208CF81B0D}" dt="2021-07-20T12:52:33.783" v="772" actId="478"/>
          <ac:grpSpMkLst>
            <pc:docMk/>
            <pc:sldMk cId="207678930" sldId="263"/>
            <ac:grpSpMk id="83" creationId="{FD5937EF-12E9-4C14-8262-CDC0DDEFEA12}"/>
          </ac:grpSpMkLst>
        </pc:grpChg>
        <pc:grpChg chg="add mod">
          <ac:chgData name="LeeJunho" userId="11165d8a-31b3-4e98-a959-7dad00745f9b" providerId="ADAL" clId="{34254E36-06D9-4CA0-AB60-4B208CF81B0D}" dt="2021-07-20T12:55:50.955" v="856" actId="571"/>
          <ac:grpSpMkLst>
            <pc:docMk/>
            <pc:sldMk cId="207678930" sldId="263"/>
            <ac:grpSpMk id="102" creationId="{54502907-B7A0-4EBB-874E-27774E8772A3}"/>
          </ac:grpSpMkLst>
        </pc:grp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48" creationId="{30FF2375-D778-415E-82DD-16A87D877BF0}"/>
          </ac:picMkLst>
        </pc:pic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52" creationId="{44553419-EFEC-48CC-87FD-1724029A318D}"/>
          </ac:picMkLst>
        </pc:pic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55" creationId="{D740C8F2-21CB-497B-BD45-7CE098213B47}"/>
          </ac:picMkLst>
        </pc:picChg>
        <pc:picChg chg="del mod">
          <ac:chgData name="LeeJunho" userId="11165d8a-31b3-4e98-a959-7dad00745f9b" providerId="ADAL" clId="{34254E36-06D9-4CA0-AB60-4B208CF81B0D}" dt="2021-07-20T12:52:33.783" v="772" actId="478"/>
          <ac:picMkLst>
            <pc:docMk/>
            <pc:sldMk cId="207678930" sldId="263"/>
            <ac:picMk id="73" creationId="{2354E74C-AF50-4EE1-98D1-C527E307CFB8}"/>
          </ac:picMkLst>
        </pc:picChg>
        <pc:picChg chg="del mod">
          <ac:chgData name="LeeJunho" userId="11165d8a-31b3-4e98-a959-7dad00745f9b" providerId="ADAL" clId="{34254E36-06D9-4CA0-AB60-4B208CF81B0D}" dt="2021-07-20T12:52:33.783" v="772" actId="478"/>
          <ac:picMkLst>
            <pc:docMk/>
            <pc:sldMk cId="207678930" sldId="263"/>
            <ac:picMk id="77" creationId="{1D298CCC-64B6-47F4-A075-D0AAE3FC2F8B}"/>
          </ac:picMkLst>
        </pc:picChg>
        <pc:picChg chg="del mod">
          <ac:chgData name="LeeJunho" userId="11165d8a-31b3-4e98-a959-7dad00745f9b" providerId="ADAL" clId="{34254E36-06D9-4CA0-AB60-4B208CF81B0D}" dt="2021-07-20T12:52:33.783" v="772" actId="478"/>
          <ac:picMkLst>
            <pc:docMk/>
            <pc:sldMk cId="207678930" sldId="263"/>
            <ac:picMk id="81" creationId="{60AE3F70-A6BF-45EA-99A6-0DA9FBC4397F}"/>
          </ac:picMkLst>
        </pc:pic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93" creationId="{9DFE49B4-42CB-43A7-A0A7-6FE87DE0B4D2}"/>
          </ac:picMkLst>
        </pc:picChg>
        <pc:picChg chg="add mod">
          <ac:chgData name="LeeJunho" userId="11165d8a-31b3-4e98-a959-7dad00745f9b" providerId="ADAL" clId="{34254E36-06D9-4CA0-AB60-4B208CF81B0D}" dt="2021-07-20T12:52:14.603" v="768" actId="1076"/>
          <ac:picMkLst>
            <pc:docMk/>
            <pc:sldMk cId="207678930" sldId="263"/>
            <ac:picMk id="96" creationId="{B978DDB6-CF5D-482A-95C5-A8F48EC31F38}"/>
          </ac:picMkLst>
        </pc:picChg>
        <pc:cxnChg chg="add mod">
          <ac:chgData name="LeeJunho" userId="11165d8a-31b3-4e98-a959-7dad00745f9b" providerId="ADAL" clId="{34254E36-06D9-4CA0-AB60-4B208CF81B0D}" dt="2021-07-20T12:53:49.620" v="791" actId="164"/>
          <ac:cxnSpMkLst>
            <pc:docMk/>
            <pc:sldMk cId="207678930" sldId="263"/>
            <ac:cxnSpMk id="3" creationId="{4DBF1AA9-B1CE-4A81-8C54-3CF352DCAA13}"/>
          </ac:cxnSpMkLst>
        </pc:cxnChg>
        <pc:cxnChg chg="mod">
          <ac:chgData name="LeeJunho" userId="11165d8a-31b3-4e98-a959-7dad00745f9b" providerId="ADAL" clId="{34254E36-06D9-4CA0-AB60-4B208CF81B0D}" dt="2021-07-20T12:55:50.955" v="856" actId="571"/>
          <ac:cxnSpMkLst>
            <pc:docMk/>
            <pc:sldMk cId="207678930" sldId="263"/>
            <ac:cxnSpMk id="104" creationId="{30A952DD-F92E-4D86-BB11-597568441A5A}"/>
          </ac:cxnSpMkLst>
        </pc:cxnChg>
      </pc:sldChg>
      <pc:sldChg chg="addSp modSp mod">
        <pc:chgData name="LeeJunho" userId="11165d8a-31b3-4e98-a959-7dad00745f9b" providerId="ADAL" clId="{34254E36-06D9-4CA0-AB60-4B208CF81B0D}" dt="2021-07-20T13:05:18.993" v="928" actId="6549"/>
        <pc:sldMkLst>
          <pc:docMk/>
          <pc:sldMk cId="1282731402" sldId="273"/>
        </pc:sldMkLst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10" creationId="{FE79CE43-416F-4775-B6E5-3320276A9E84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19" creationId="{3B587C65-8B91-498E-9B41-8C818859DE8E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28" creationId="{398E9196-A4A1-4168-AD42-42AC59E52485}"/>
          </ac:spMkLst>
        </pc:spChg>
        <pc:spChg chg="mod">
          <ac:chgData name="LeeJunho" userId="11165d8a-31b3-4e98-a959-7dad00745f9b" providerId="ADAL" clId="{34254E36-06D9-4CA0-AB60-4B208CF81B0D}" dt="2021-07-20T12:07:16.289" v="389" actId="20577"/>
          <ac:spMkLst>
            <pc:docMk/>
            <pc:sldMk cId="1282731402" sldId="273"/>
            <ac:spMk id="51" creationId="{D851BCE5-27FC-4C6E-992D-9E3388645BCE}"/>
          </ac:spMkLst>
        </pc:spChg>
        <pc:spChg chg="mod">
          <ac:chgData name="LeeJunho" userId="11165d8a-31b3-4e98-a959-7dad00745f9b" providerId="ADAL" clId="{34254E36-06D9-4CA0-AB60-4B208CF81B0D}" dt="2021-07-20T13:05:18.993" v="928" actId="6549"/>
          <ac:spMkLst>
            <pc:docMk/>
            <pc:sldMk cId="1282731402" sldId="273"/>
            <ac:spMk id="52" creationId="{C59C4548-3D2C-446B-ACD2-3B64E85CFFA6}"/>
          </ac:spMkLst>
        </pc:spChg>
        <pc:spChg chg="add mod">
          <ac:chgData name="LeeJunho" userId="11165d8a-31b3-4e98-a959-7dad00745f9b" providerId="ADAL" clId="{34254E36-06D9-4CA0-AB60-4B208CF81B0D}" dt="2021-07-20T12:02:01.954" v="286" actId="1076"/>
          <ac:spMkLst>
            <pc:docMk/>
            <pc:sldMk cId="1282731402" sldId="273"/>
            <ac:spMk id="53" creationId="{0976E033-E004-4C90-B274-911FA4DE200A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57" creationId="{70170886-7C56-4DBA-A397-27C1053B4A86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61" creationId="{A2E64115-A86C-40F8-A97F-2B0432020C93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62" creationId="{F53E23C5-033F-4AEE-B77C-328B9E1C8A27}"/>
          </ac:spMkLst>
        </pc:spChg>
        <pc:spChg chg="mod">
          <ac:chgData name="LeeJunho" userId="11165d8a-31b3-4e98-a959-7dad00745f9b" providerId="ADAL" clId="{34254E36-06D9-4CA0-AB60-4B208CF81B0D}" dt="2021-07-20T12:00:17.857" v="251" actId="1076"/>
          <ac:spMkLst>
            <pc:docMk/>
            <pc:sldMk cId="1282731402" sldId="273"/>
            <ac:spMk id="63" creationId="{F2E03FBE-7024-413D-92D1-1E93DD63874A}"/>
          </ac:spMkLst>
        </pc:spChg>
        <pc:grpChg chg="mod">
          <ac:chgData name="LeeJunho" userId="11165d8a-31b3-4e98-a959-7dad00745f9b" providerId="ADAL" clId="{34254E36-06D9-4CA0-AB60-4B208CF81B0D}" dt="2021-07-20T12:00:17.857" v="251" actId="1076"/>
          <ac:grpSpMkLst>
            <pc:docMk/>
            <pc:sldMk cId="1282731402" sldId="273"/>
            <ac:grpSpMk id="40" creationId="{76BCFCB6-7500-474B-9F58-4892A2895F96}"/>
          </ac:grpSpMkLst>
        </pc:grpChg>
        <pc:cxnChg chg="mod">
          <ac:chgData name="LeeJunho" userId="11165d8a-31b3-4e98-a959-7dad00745f9b" providerId="ADAL" clId="{34254E36-06D9-4CA0-AB60-4B208CF81B0D}" dt="2021-07-20T12:00:17.857" v="251" actId="1076"/>
          <ac:cxnSpMkLst>
            <pc:docMk/>
            <pc:sldMk cId="1282731402" sldId="273"/>
            <ac:cxnSpMk id="58" creationId="{9239FADA-BE38-4CF4-A7A1-A94BD8F4C2C9}"/>
          </ac:cxnSpMkLst>
        </pc:cxnChg>
        <pc:cxnChg chg="mod">
          <ac:chgData name="LeeJunho" userId="11165d8a-31b3-4e98-a959-7dad00745f9b" providerId="ADAL" clId="{34254E36-06D9-4CA0-AB60-4B208CF81B0D}" dt="2021-07-20T12:00:17.857" v="251" actId="1076"/>
          <ac:cxnSpMkLst>
            <pc:docMk/>
            <pc:sldMk cId="1282731402" sldId="273"/>
            <ac:cxnSpMk id="59" creationId="{124773FA-2C40-4F66-A791-F83D6E9D7215}"/>
          </ac:cxnSpMkLst>
        </pc:cxnChg>
        <pc:cxnChg chg="mod">
          <ac:chgData name="LeeJunho" userId="11165d8a-31b3-4e98-a959-7dad00745f9b" providerId="ADAL" clId="{34254E36-06D9-4CA0-AB60-4B208CF81B0D}" dt="2021-07-20T12:00:17.857" v="251" actId="1076"/>
          <ac:cxnSpMkLst>
            <pc:docMk/>
            <pc:sldMk cId="1282731402" sldId="273"/>
            <ac:cxnSpMk id="60" creationId="{F9D62761-D3F3-4A94-9F98-E71780F2682F}"/>
          </ac:cxnSpMkLst>
        </pc:cxnChg>
      </pc:sldChg>
      <pc:sldChg chg="addSp delSp modSp mod ord">
        <pc:chgData name="LeeJunho" userId="11165d8a-31b3-4e98-a959-7dad00745f9b" providerId="ADAL" clId="{34254E36-06D9-4CA0-AB60-4B208CF81B0D}" dt="2021-07-20T14:35:00.073" v="1153" actId="20577"/>
        <pc:sldMkLst>
          <pc:docMk/>
          <pc:sldMk cId="241813130" sldId="274"/>
        </pc:sldMkLst>
        <pc:spChg chg="add del mod">
          <ac:chgData name="LeeJunho" userId="11165d8a-31b3-4e98-a959-7dad00745f9b" providerId="ADAL" clId="{34254E36-06D9-4CA0-AB60-4B208CF81B0D}" dt="2021-07-20T14:00:57.363" v="1118" actId="478"/>
          <ac:spMkLst>
            <pc:docMk/>
            <pc:sldMk cId="241813130" sldId="274"/>
            <ac:spMk id="12" creationId="{644C4776-0B27-4712-9376-F74DB425897E}"/>
          </ac:spMkLst>
        </pc:spChg>
        <pc:spChg chg="mod">
          <ac:chgData name="LeeJunho" userId="11165d8a-31b3-4e98-a959-7dad00745f9b" providerId="ADAL" clId="{34254E36-06D9-4CA0-AB60-4B208CF81B0D}" dt="2021-07-20T12:24:09.653" v="625" actId="1076"/>
          <ac:spMkLst>
            <pc:docMk/>
            <pc:sldMk cId="241813130" sldId="274"/>
            <ac:spMk id="34" creationId="{ED6017AA-10DD-4E4E-98F6-BC3C343DBF3C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38" creationId="{6041658C-BC11-4F8A-A23F-6ACC6B0E576C}"/>
          </ac:spMkLst>
        </pc:spChg>
        <pc:spChg chg="del">
          <ac:chgData name="LeeJunho" userId="11165d8a-31b3-4e98-a959-7dad00745f9b" providerId="ADAL" clId="{34254E36-06D9-4CA0-AB60-4B208CF81B0D}" dt="2021-07-20T12:34:56.510" v="660" actId="478"/>
          <ac:spMkLst>
            <pc:docMk/>
            <pc:sldMk cId="241813130" sldId="274"/>
            <ac:spMk id="48" creationId="{961952E1-ED11-4087-9D99-F543710ACA54}"/>
          </ac:spMkLst>
        </pc:spChg>
        <pc:spChg chg="add del mod">
          <ac:chgData name="LeeJunho" userId="11165d8a-31b3-4e98-a959-7dad00745f9b" providerId="ADAL" clId="{34254E36-06D9-4CA0-AB60-4B208CF81B0D}" dt="2021-07-20T12:23:58.292" v="616" actId="478"/>
          <ac:spMkLst>
            <pc:docMk/>
            <pc:sldMk cId="241813130" sldId="274"/>
            <ac:spMk id="49" creationId="{976033B6-D265-4331-897F-ADABD00DF05A}"/>
          </ac:spMkLst>
        </pc:spChg>
        <pc:spChg chg="add del mod">
          <ac:chgData name="LeeJunho" userId="11165d8a-31b3-4e98-a959-7dad00745f9b" providerId="ADAL" clId="{34254E36-06D9-4CA0-AB60-4B208CF81B0D}" dt="2021-07-20T12:23:59.603" v="617" actId="478"/>
          <ac:spMkLst>
            <pc:docMk/>
            <pc:sldMk cId="241813130" sldId="274"/>
            <ac:spMk id="50" creationId="{67C38C5A-7D0D-4D88-B4A9-2452E5EAA268}"/>
          </ac:spMkLst>
        </pc:spChg>
        <pc:spChg chg="add mod">
          <ac:chgData name="LeeJunho" userId="11165d8a-31b3-4e98-a959-7dad00745f9b" providerId="ADAL" clId="{34254E36-06D9-4CA0-AB60-4B208CF81B0D}" dt="2021-07-20T12:20:43.194" v="577"/>
          <ac:spMkLst>
            <pc:docMk/>
            <pc:sldMk cId="241813130" sldId="274"/>
            <ac:spMk id="51" creationId="{FD1531C2-D26D-48B7-9B94-2F8B2BBC13C0}"/>
          </ac:spMkLst>
        </pc:spChg>
        <pc:spChg chg="add mod">
          <ac:chgData name="LeeJunho" userId="11165d8a-31b3-4e98-a959-7dad00745f9b" providerId="ADAL" clId="{34254E36-06D9-4CA0-AB60-4B208CF81B0D}" dt="2021-07-20T12:20:33.033" v="570"/>
          <ac:spMkLst>
            <pc:docMk/>
            <pc:sldMk cId="241813130" sldId="274"/>
            <ac:spMk id="52" creationId="{CFA921D0-1935-4DCE-A78A-8C710FD13A4F}"/>
          </ac:spMkLst>
        </pc:spChg>
        <pc:spChg chg="add mod">
          <ac:chgData name="LeeJunho" userId="11165d8a-31b3-4e98-a959-7dad00745f9b" providerId="ADAL" clId="{34254E36-06D9-4CA0-AB60-4B208CF81B0D}" dt="2021-07-20T12:25:18.824" v="649"/>
          <ac:spMkLst>
            <pc:docMk/>
            <pc:sldMk cId="241813130" sldId="274"/>
            <ac:spMk id="53" creationId="{C4A88A13-CD69-4CDE-8956-1F0B1E4106D9}"/>
          </ac:spMkLst>
        </pc:spChg>
        <pc:spChg chg="add del mod">
          <ac:chgData name="LeeJunho" userId="11165d8a-31b3-4e98-a959-7dad00745f9b" providerId="ADAL" clId="{34254E36-06D9-4CA0-AB60-4B208CF81B0D}" dt="2021-07-20T12:21:02.723" v="581" actId="478"/>
          <ac:spMkLst>
            <pc:docMk/>
            <pc:sldMk cId="241813130" sldId="274"/>
            <ac:spMk id="54" creationId="{43C158AD-6370-4742-B70E-4889495E7D5D}"/>
          </ac:spMkLst>
        </pc:spChg>
        <pc:spChg chg="add del mod">
          <ac:chgData name="LeeJunho" userId="11165d8a-31b3-4e98-a959-7dad00745f9b" providerId="ADAL" clId="{34254E36-06D9-4CA0-AB60-4B208CF81B0D}" dt="2021-07-20T12:21:03.020" v="582" actId="478"/>
          <ac:spMkLst>
            <pc:docMk/>
            <pc:sldMk cId="241813130" sldId="274"/>
            <ac:spMk id="55" creationId="{35102095-3E9C-4DF9-B427-8E699260288A}"/>
          </ac:spMkLst>
        </pc:spChg>
        <pc:spChg chg="add del mod">
          <ac:chgData name="LeeJunho" userId="11165d8a-31b3-4e98-a959-7dad00745f9b" providerId="ADAL" clId="{34254E36-06D9-4CA0-AB60-4B208CF81B0D}" dt="2021-07-20T12:24:13.243" v="629" actId="478"/>
          <ac:spMkLst>
            <pc:docMk/>
            <pc:sldMk cId="241813130" sldId="274"/>
            <ac:spMk id="56" creationId="{63868D4E-14C6-4C74-AA2A-59E4E60089B3}"/>
          </ac:spMkLst>
        </pc:spChg>
        <pc:spChg chg="add del mod">
          <ac:chgData name="LeeJunho" userId="11165d8a-31b3-4e98-a959-7dad00745f9b" providerId="ADAL" clId="{34254E36-06D9-4CA0-AB60-4B208CF81B0D}" dt="2021-07-20T12:24:13.805" v="630" actId="478"/>
          <ac:spMkLst>
            <pc:docMk/>
            <pc:sldMk cId="241813130" sldId="274"/>
            <ac:spMk id="57" creationId="{046C3906-3DFF-405E-8F5E-09B0FAB6DAEE}"/>
          </ac:spMkLst>
        </pc:spChg>
        <pc:spChg chg="add mod">
          <ac:chgData name="LeeJunho" userId="11165d8a-31b3-4e98-a959-7dad00745f9b" providerId="ADAL" clId="{34254E36-06D9-4CA0-AB60-4B208CF81B0D}" dt="2021-07-20T12:28:23.087" v="656"/>
          <ac:spMkLst>
            <pc:docMk/>
            <pc:sldMk cId="241813130" sldId="274"/>
            <ac:spMk id="58" creationId="{80725A12-FED1-47BF-8483-1A43C5316644}"/>
          </ac:spMkLst>
        </pc:spChg>
        <pc:spChg chg="add mod">
          <ac:chgData name="LeeJunho" userId="11165d8a-31b3-4e98-a959-7dad00745f9b" providerId="ADAL" clId="{34254E36-06D9-4CA0-AB60-4B208CF81B0D}" dt="2021-07-20T13:58:12.566" v="1065"/>
          <ac:spMkLst>
            <pc:docMk/>
            <pc:sldMk cId="241813130" sldId="274"/>
            <ac:spMk id="59" creationId="{A9779F51-BF8B-4275-95BA-692ECBA8ECF7}"/>
          </ac:spMkLst>
        </pc:spChg>
        <pc:spChg chg="add mod">
          <ac:chgData name="LeeJunho" userId="11165d8a-31b3-4e98-a959-7dad00745f9b" providerId="ADAL" clId="{34254E36-06D9-4CA0-AB60-4B208CF81B0D}" dt="2021-07-20T14:35:00.073" v="1153" actId="20577"/>
          <ac:spMkLst>
            <pc:docMk/>
            <pc:sldMk cId="241813130" sldId="274"/>
            <ac:spMk id="60" creationId="{8524B2C0-021F-4B00-B6F5-ABEDFFCC14DF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61" creationId="{05D9518C-5974-4B06-9BB5-28CCD1CF5732}"/>
          </ac:spMkLst>
        </pc:spChg>
        <pc:spChg chg="add mod">
          <ac:chgData name="LeeJunho" userId="11165d8a-31b3-4e98-a959-7dad00745f9b" providerId="ADAL" clId="{34254E36-06D9-4CA0-AB60-4B208CF81B0D}" dt="2021-07-20T14:01:33.533" v="1152" actId="20577"/>
          <ac:spMkLst>
            <pc:docMk/>
            <pc:sldMk cId="241813130" sldId="274"/>
            <ac:spMk id="62" creationId="{4CBB6DB6-8CCF-447B-A4D5-E50A87F79599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63" creationId="{A8C9DB8F-A7A3-4C0E-BA6B-A300108F33BE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64" creationId="{96C07654-14FC-4806-99B4-48E7CF65F0F8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65" creationId="{F103640B-70E1-4EDC-BC7B-C1CC921FD23E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76" creationId="{F4602B61-EDB8-4D24-B949-E09CF1825FC5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77" creationId="{2F29D354-14DF-40F2-8284-1F7DB986E115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79" creationId="{7E38B8D9-546C-449D-BB4E-5E3BFFEB132D}"/>
          </ac:spMkLst>
        </pc:spChg>
        <pc:spChg chg="del mod">
          <ac:chgData name="LeeJunho" userId="11165d8a-31b3-4e98-a959-7dad00745f9b" providerId="ADAL" clId="{34254E36-06D9-4CA0-AB60-4B208CF81B0D}" dt="2021-07-20T12:08:08.652" v="390" actId="478"/>
          <ac:spMkLst>
            <pc:docMk/>
            <pc:sldMk cId="241813130" sldId="274"/>
            <ac:spMk id="80" creationId="{E58CFBEF-5195-4B22-B9A1-609DF3A88B2B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89" creationId="{5DEAECEB-14ED-40B6-B753-31C0E2DC160D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0" creationId="{7AA8C8E1-055D-4C3C-A596-E7E745C862C5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1" creationId="{A19FDE34-E4E9-4C6D-A96A-5ED09502D22E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2" creationId="{AD9ACAA4-1F8B-4CC9-9E1C-9FB6D49013A2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3" creationId="{7E0D266D-CB0D-4C8E-B55F-733707EBB612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4" creationId="{DE79D8D0-CBD3-41DE-BB3A-5B9655AE519D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5" creationId="{169EC7A0-5D23-438C-827E-B8C0E531DFF7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7" creationId="{41379A8E-FF32-4575-8479-17B6855D0623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8" creationId="{EFE4C0FB-EBF6-4B6C-A8A8-706341B9522A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99" creationId="{E53F1FAC-D470-4F3C-9216-502A15B38305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0" creationId="{428C3935-3A00-4F12-89B4-497F60C4630B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1" creationId="{196938D4-9156-4B55-B748-D3FC3542E5CB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2" creationId="{0E22F9BE-8E5B-457F-A251-2A7668E91CDE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3" creationId="{B83343AA-01CE-4520-80BD-EF3E798BC54E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4" creationId="{2F916BF7-6F2C-4181-86C8-19E1621A3D90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5" creationId="{7C58268B-D498-4480-8DED-F8FF65E9BCD0}"/>
          </ac:spMkLst>
        </pc:spChg>
        <pc:spChg chg="del mod">
          <ac:chgData name="LeeJunho" userId="11165d8a-31b3-4e98-a959-7dad00745f9b" providerId="ADAL" clId="{34254E36-06D9-4CA0-AB60-4B208CF81B0D}" dt="2021-07-20T13:02:49.881" v="891" actId="478"/>
          <ac:spMkLst>
            <pc:docMk/>
            <pc:sldMk cId="241813130" sldId="274"/>
            <ac:spMk id="106" creationId="{B5BB10F8-4FB5-442D-8D1E-7225DA5479A3}"/>
          </ac:spMkLst>
        </pc:spChg>
        <pc:grpChg chg="del mod">
          <ac:chgData name="LeeJunho" userId="11165d8a-31b3-4e98-a959-7dad00745f9b" providerId="ADAL" clId="{34254E36-06D9-4CA0-AB60-4B208CF81B0D}" dt="2021-07-20T12:20:32.743" v="569" actId="478"/>
          <ac:grpSpMkLst>
            <pc:docMk/>
            <pc:sldMk cId="241813130" sldId="274"/>
            <ac:grpSpMk id="31" creationId="{0EC489A9-AC6D-484B-AF14-776F3A62BC3B}"/>
          </ac:grpSpMkLst>
        </pc:grpChg>
        <pc:grpChg chg="del mod">
          <ac:chgData name="LeeJunho" userId="11165d8a-31b3-4e98-a959-7dad00745f9b" providerId="ADAL" clId="{34254E36-06D9-4CA0-AB60-4B208CF81B0D}" dt="2021-07-20T13:02:49.881" v="891" actId="478"/>
          <ac:grpSpMkLst>
            <pc:docMk/>
            <pc:sldMk cId="241813130" sldId="274"/>
            <ac:grpSpMk id="40" creationId="{4D6F14DF-84A7-41B9-ACFD-2727D6D2D482}"/>
          </ac:grpSpMkLst>
        </pc:grpChg>
        <pc:picChg chg="del mod">
          <ac:chgData name="LeeJunho" userId="11165d8a-31b3-4e98-a959-7dad00745f9b" providerId="ADAL" clId="{34254E36-06D9-4CA0-AB60-4B208CF81B0D}" dt="2021-07-20T12:08:08.652" v="390" actId="478"/>
          <ac:picMkLst>
            <pc:docMk/>
            <pc:sldMk cId="241813130" sldId="274"/>
            <ac:picMk id="88" creationId="{B7047D53-599C-4E98-ACBC-D72434D1EDCF}"/>
          </ac:picMkLst>
        </pc:picChg>
      </pc:sldChg>
      <pc:sldChg chg="addSp delSp modSp mod">
        <pc:chgData name="LeeJunho" userId="11165d8a-31b3-4e98-a959-7dad00745f9b" providerId="ADAL" clId="{34254E36-06D9-4CA0-AB60-4B208CF81B0D}" dt="2021-07-20T13:05:07.035" v="918" actId="1036"/>
        <pc:sldMkLst>
          <pc:docMk/>
          <pc:sldMk cId="1599818524" sldId="275"/>
        </pc:sldMkLst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34" creationId="{ED6017AA-10DD-4E4E-98F6-BC3C343DBF3C}"/>
          </ac:spMkLst>
        </pc:spChg>
        <pc:spChg chg="mod">
          <ac:chgData name="LeeJunho" userId="11165d8a-31b3-4e98-a959-7dad00745f9b" providerId="ADAL" clId="{34254E36-06D9-4CA0-AB60-4B208CF81B0D}" dt="2021-07-20T13:04:37.763" v="909" actId="1038"/>
          <ac:spMkLst>
            <pc:docMk/>
            <pc:sldMk cId="1599818524" sldId="275"/>
            <ac:spMk id="38" creationId="{6041658C-BC11-4F8A-A23F-6ACC6B0E576C}"/>
          </ac:spMkLst>
        </pc:spChg>
        <pc:spChg chg="mod">
          <ac:chgData name="LeeJunho" userId="11165d8a-31b3-4e98-a959-7dad00745f9b" providerId="ADAL" clId="{34254E36-06D9-4CA0-AB60-4B208CF81B0D}" dt="2021-07-20T13:05:07.035" v="918" actId="1036"/>
          <ac:spMkLst>
            <pc:docMk/>
            <pc:sldMk cId="1599818524" sldId="275"/>
            <ac:spMk id="40" creationId="{4F8F8BCA-2A06-4DB4-9F50-7CBED2C424B7}"/>
          </ac:spMkLst>
        </pc:spChg>
        <pc:spChg chg="add 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41" creationId="{B4552E14-D688-4864-8E9C-28A937B5E46B}"/>
          </ac:spMkLst>
        </pc:spChg>
        <pc:spChg chg="add 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42" creationId="{57268F57-B612-4B1D-AB8B-3046475F05F7}"/>
          </ac:spMkLst>
        </pc:spChg>
        <pc:spChg chg="add 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44" creationId="{E9FFE526-1483-432B-926E-9B21FCD99149}"/>
          </ac:spMkLst>
        </pc:spChg>
        <pc:spChg chg="add 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45" creationId="{EC7F99DC-8AF4-44CC-9575-030C6CB4EFF2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61" creationId="{05D9518C-5974-4B06-9BB5-28CCD1CF5732}"/>
          </ac:spMkLst>
        </pc:spChg>
        <pc:spChg chg="del">
          <ac:chgData name="LeeJunho" userId="11165d8a-31b3-4e98-a959-7dad00745f9b" providerId="ADAL" clId="{34254E36-06D9-4CA0-AB60-4B208CF81B0D}" dt="2021-07-20T12:50:40.216" v="725" actId="478"/>
          <ac:spMkLst>
            <pc:docMk/>
            <pc:sldMk cId="1599818524" sldId="275"/>
            <ac:spMk id="63" creationId="{A8C9DB8F-A7A3-4C0E-BA6B-A300108F33BE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07" creationId="{C544A1B0-E8AD-48E2-B5F6-B28DBF9AD364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09" creationId="{236471EC-7204-40AF-AAA5-5117859E3589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0" creationId="{9E861D50-CA4A-4752-8BF9-8508A3B688E6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2" creationId="{21865145-8B43-412F-A18A-40188D810DDE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3" creationId="{D068304E-8988-425E-AD63-CAFA325F3322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4" creationId="{A84B7EEF-173D-4CA0-A2E2-C9D0C21656B1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6" creationId="{0B2FCD15-DE30-4CCA-9ED1-BF0557A58A4B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7" creationId="{D12904E2-6A80-486E-B435-7B6731B53B39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19" creationId="{1F93C4AC-2E75-4385-9618-A5B3B5480252}"/>
          </ac:spMkLst>
        </pc:spChg>
        <pc:spChg chg="mod">
          <ac:chgData name="LeeJunho" userId="11165d8a-31b3-4e98-a959-7dad00745f9b" providerId="ADAL" clId="{34254E36-06D9-4CA0-AB60-4B208CF81B0D}" dt="2021-07-20T13:04:18.699" v="902" actId="1037"/>
          <ac:spMkLst>
            <pc:docMk/>
            <pc:sldMk cId="1599818524" sldId="275"/>
            <ac:spMk id="127" creationId="{753FCFEE-AFC7-426D-A84F-38753736865A}"/>
          </ac:spMkLst>
        </pc:spChg>
        <pc:spChg chg="mod">
          <ac:chgData name="LeeJunho" userId="11165d8a-31b3-4e98-a959-7dad00745f9b" providerId="ADAL" clId="{34254E36-06D9-4CA0-AB60-4B208CF81B0D}" dt="2021-07-20T13:04:37.763" v="909" actId="1038"/>
          <ac:spMkLst>
            <pc:docMk/>
            <pc:sldMk cId="1599818524" sldId="275"/>
            <ac:spMk id="128" creationId="{4745131B-A95E-4459-81AB-672D01783E77}"/>
          </ac:spMkLst>
        </pc:spChg>
        <pc:spChg chg="mod">
          <ac:chgData name="LeeJunho" userId="11165d8a-31b3-4e98-a959-7dad00745f9b" providerId="ADAL" clId="{34254E36-06D9-4CA0-AB60-4B208CF81B0D}" dt="2021-07-20T13:04:37.763" v="909" actId="1038"/>
          <ac:spMkLst>
            <pc:docMk/>
            <pc:sldMk cId="1599818524" sldId="275"/>
            <ac:spMk id="136" creationId="{8E7C4A9A-05DA-4174-AC85-16B759349F79}"/>
          </ac:spMkLst>
        </pc:spChg>
        <pc:grpChg chg="mod">
          <ac:chgData name="LeeJunho" userId="11165d8a-31b3-4e98-a959-7dad00745f9b" providerId="ADAL" clId="{34254E36-06D9-4CA0-AB60-4B208CF81B0D}" dt="2021-07-20T13:04:18.699" v="902" actId="1037"/>
          <ac:grpSpMkLst>
            <pc:docMk/>
            <pc:sldMk cId="1599818524" sldId="275"/>
            <ac:grpSpMk id="120" creationId="{7B0A7ACE-4261-4101-92D0-5F8A25DD7B79}"/>
          </ac:grpSpMkLst>
        </pc:grpChg>
        <pc:grpChg chg="mod">
          <ac:chgData name="LeeJunho" userId="11165d8a-31b3-4e98-a959-7dad00745f9b" providerId="ADAL" clId="{34254E36-06D9-4CA0-AB60-4B208CF81B0D}" dt="2021-07-20T13:04:37.763" v="909" actId="1038"/>
          <ac:grpSpMkLst>
            <pc:docMk/>
            <pc:sldMk cId="1599818524" sldId="275"/>
            <ac:grpSpMk id="129" creationId="{13EC187C-3609-4A3E-9B45-07123A95DD76}"/>
          </ac:grpSpMkLst>
        </pc:grpChg>
        <pc:picChg chg="add 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43" creationId="{EA4B79DA-B88E-40ED-9418-73789651FC03}"/>
          </ac:picMkLst>
        </pc:picChg>
        <pc:picChg chg="add 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46" creationId="{7F786AA5-B001-4D4E-B475-B4AF0BA7CB74}"/>
          </ac:picMkLst>
        </pc:picChg>
        <pc:picChg chg="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111" creationId="{DDCD98CD-366C-4262-AC23-7160F15CB9EE}"/>
          </ac:picMkLst>
        </pc:picChg>
        <pc:picChg chg="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115" creationId="{5B022385-373C-494E-9D50-351DA6B84404}"/>
          </ac:picMkLst>
        </pc:picChg>
        <pc:picChg chg="mod">
          <ac:chgData name="LeeJunho" userId="11165d8a-31b3-4e98-a959-7dad00745f9b" providerId="ADAL" clId="{34254E36-06D9-4CA0-AB60-4B208CF81B0D}" dt="2021-07-20T13:04:18.699" v="902" actId="1037"/>
          <ac:picMkLst>
            <pc:docMk/>
            <pc:sldMk cId="1599818524" sldId="275"/>
            <ac:picMk id="118" creationId="{40606288-CCFC-486F-AC49-EB5C8647F356}"/>
          </ac:picMkLst>
        </pc:picChg>
        <pc:picChg chg="mod">
          <ac:chgData name="LeeJunho" userId="11165d8a-31b3-4e98-a959-7dad00745f9b" providerId="ADAL" clId="{34254E36-06D9-4CA0-AB60-4B208CF81B0D}" dt="2021-07-20T13:04:37.763" v="909" actId="1038"/>
          <ac:picMkLst>
            <pc:docMk/>
            <pc:sldMk cId="1599818524" sldId="275"/>
            <ac:picMk id="142" creationId="{2C011E7E-CBBB-493D-9ED5-84ABC56B9FE7}"/>
          </ac:picMkLst>
        </pc:picChg>
        <pc:picChg chg="mod">
          <ac:chgData name="LeeJunho" userId="11165d8a-31b3-4e98-a959-7dad00745f9b" providerId="ADAL" clId="{34254E36-06D9-4CA0-AB60-4B208CF81B0D}" dt="2021-07-20T13:04:37.763" v="909" actId="1038"/>
          <ac:picMkLst>
            <pc:docMk/>
            <pc:sldMk cId="1599818524" sldId="275"/>
            <ac:picMk id="144" creationId="{0ED50D00-1130-4F52-8D98-2BD9456843FB}"/>
          </ac:picMkLst>
        </pc:picChg>
      </pc:sldChg>
      <pc:sldChg chg="addSp modSp del mod">
        <pc:chgData name="LeeJunho" userId="11165d8a-31b3-4e98-a959-7dad00745f9b" providerId="ADAL" clId="{34254E36-06D9-4CA0-AB60-4B208CF81B0D}" dt="2021-07-20T13:03:46.284" v="896" actId="47"/>
        <pc:sldMkLst>
          <pc:docMk/>
          <pc:sldMk cId="3456285137" sldId="276"/>
        </pc:sldMkLst>
        <pc:spChg chg="add mod">
          <ac:chgData name="LeeJunho" userId="11165d8a-31b3-4e98-a959-7dad00745f9b" providerId="ADAL" clId="{34254E36-06D9-4CA0-AB60-4B208CF81B0D}" dt="2021-07-20T10:53:44.110" v="25"/>
          <ac:spMkLst>
            <pc:docMk/>
            <pc:sldMk cId="3456285137" sldId="276"/>
            <ac:spMk id="43" creationId="{7B314067-9146-4DC8-8785-10C5957112BB}"/>
          </ac:spMkLst>
        </pc:spChg>
        <pc:spChg chg="mod">
          <ac:chgData name="LeeJunho" userId="11165d8a-31b3-4e98-a959-7dad00745f9b" providerId="ADAL" clId="{34254E36-06D9-4CA0-AB60-4B208CF81B0D}" dt="2021-07-20T10:53:45.716" v="26" actId="14100"/>
          <ac:spMkLst>
            <pc:docMk/>
            <pc:sldMk cId="3456285137" sldId="276"/>
            <ac:spMk id="63" creationId="{A8C9DB8F-A7A3-4C0E-BA6B-A300108F33BE}"/>
          </ac:spMkLst>
        </pc:spChg>
        <pc:spChg chg="mod">
          <ac:chgData name="LeeJunho" userId="11165d8a-31b3-4e98-a959-7dad00745f9b" providerId="ADAL" clId="{34254E36-06D9-4CA0-AB60-4B208CF81B0D}" dt="2021-07-20T10:53:56.370" v="27" actId="20577"/>
          <ac:spMkLst>
            <pc:docMk/>
            <pc:sldMk cId="3456285137" sldId="276"/>
            <ac:spMk id="78" creationId="{1D3C8CF5-144D-4EA6-9F47-CFFD803126D7}"/>
          </ac:spMkLst>
        </pc:spChg>
      </pc:sldChg>
      <pc:sldChg chg="addSp delSp modSp add mod">
        <pc:chgData name="LeeJunho" userId="11165d8a-31b3-4e98-a959-7dad00745f9b" providerId="ADAL" clId="{34254E36-06D9-4CA0-AB60-4B208CF81B0D}" dt="2021-07-20T12:50:19.501" v="724" actId="1076"/>
        <pc:sldMkLst>
          <pc:docMk/>
          <pc:sldMk cId="2349478082" sldId="280"/>
        </pc:sldMkLst>
        <pc:spChg chg="add mod">
          <ac:chgData name="LeeJunho" userId="11165d8a-31b3-4e98-a959-7dad00745f9b" providerId="ADAL" clId="{34254E36-06D9-4CA0-AB60-4B208CF81B0D}" dt="2021-07-20T11:57:47.624" v="159" actId="1076"/>
          <ac:spMkLst>
            <pc:docMk/>
            <pc:sldMk cId="2349478082" sldId="280"/>
            <ac:spMk id="2" creationId="{7A81E25A-4541-4256-9C42-ACA8E63BE3CA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10" creationId="{FE79CE43-416F-4775-B6E5-3320276A9E84}"/>
          </ac:spMkLst>
        </pc:spChg>
        <pc:spChg chg="del">
          <ac:chgData name="LeeJunho" userId="11165d8a-31b3-4e98-a959-7dad00745f9b" providerId="ADAL" clId="{34254E36-06D9-4CA0-AB60-4B208CF81B0D}" dt="2021-07-20T11:54:47.247" v="35" actId="478"/>
          <ac:spMkLst>
            <pc:docMk/>
            <pc:sldMk cId="2349478082" sldId="280"/>
            <ac:spMk id="18" creationId="{72249E0C-5AA8-4D0D-AF89-A9FF594D383A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19" creationId="{3B587C65-8B91-498E-9B41-8C818859DE8E}"/>
          </ac:spMkLst>
        </pc:spChg>
        <pc:spChg chg="mod">
          <ac:chgData name="LeeJunho" userId="11165d8a-31b3-4e98-a959-7dad00745f9b" providerId="ADAL" clId="{34254E36-06D9-4CA0-AB60-4B208CF81B0D}" dt="2021-07-20T11:55:31.972" v="84" actId="1076"/>
          <ac:spMkLst>
            <pc:docMk/>
            <pc:sldMk cId="2349478082" sldId="280"/>
            <ac:spMk id="20" creationId="{EC498649-9862-44A3-A9F6-4DA40C9D3D78}"/>
          </ac:spMkLst>
        </pc:spChg>
        <pc:spChg chg="mod">
          <ac:chgData name="LeeJunho" userId="11165d8a-31b3-4e98-a959-7dad00745f9b" providerId="ADAL" clId="{34254E36-06D9-4CA0-AB60-4B208CF81B0D}" dt="2021-07-20T10:55:04.436" v="34" actId="20577"/>
          <ac:spMkLst>
            <pc:docMk/>
            <pc:sldMk cId="2349478082" sldId="280"/>
            <ac:spMk id="24" creationId="{D42EDA4A-BD06-4978-AECB-F12241E0ED4A}"/>
          </ac:spMkLst>
        </pc:spChg>
        <pc:spChg chg="del">
          <ac:chgData name="LeeJunho" userId="11165d8a-31b3-4e98-a959-7dad00745f9b" providerId="ADAL" clId="{34254E36-06D9-4CA0-AB60-4B208CF81B0D}" dt="2021-07-20T11:54:47.247" v="35" actId="478"/>
          <ac:spMkLst>
            <pc:docMk/>
            <pc:sldMk cId="2349478082" sldId="280"/>
            <ac:spMk id="27" creationId="{9F551F07-B0B0-446E-A5A6-9196D6E1E783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28" creationId="{398E9196-A4A1-4168-AD42-42AC59E52485}"/>
          </ac:spMkLst>
        </pc:spChg>
        <pc:spChg chg="mod">
          <ac:chgData name="LeeJunho" userId="11165d8a-31b3-4e98-a959-7dad00745f9b" providerId="ADAL" clId="{34254E36-06D9-4CA0-AB60-4B208CF81B0D}" dt="2021-07-20T12:34:50.568" v="659" actId="20577"/>
          <ac:spMkLst>
            <pc:docMk/>
            <pc:sldMk cId="2349478082" sldId="280"/>
            <ac:spMk id="52" creationId="{C59C4548-3D2C-446B-ACD2-3B64E85CFFA6}"/>
          </ac:spMkLst>
        </pc:spChg>
        <pc:spChg chg="add mod">
          <ac:chgData name="LeeJunho" userId="11165d8a-31b3-4e98-a959-7dad00745f9b" providerId="ADAL" clId="{34254E36-06D9-4CA0-AB60-4B208CF81B0D}" dt="2021-07-20T12:50:09.105" v="723" actId="14100"/>
          <ac:spMkLst>
            <pc:docMk/>
            <pc:sldMk cId="2349478082" sldId="280"/>
            <ac:spMk id="53" creationId="{DFCE55FA-3E60-42AD-842E-CC95FE50BD76}"/>
          </ac:spMkLst>
        </pc:spChg>
        <pc:spChg chg="add mod">
          <ac:chgData name="LeeJunho" userId="11165d8a-31b3-4e98-a959-7dad00745f9b" providerId="ADAL" clId="{34254E36-06D9-4CA0-AB60-4B208CF81B0D}" dt="2021-07-20T11:56:59.702" v="140" actId="6549"/>
          <ac:spMkLst>
            <pc:docMk/>
            <pc:sldMk cId="2349478082" sldId="280"/>
            <ac:spMk id="54" creationId="{0A291B72-ECC0-4722-9DE3-258E3EBC767B}"/>
          </ac:spMkLst>
        </pc:spChg>
        <pc:spChg chg="add mod">
          <ac:chgData name="LeeJunho" userId="11165d8a-31b3-4e98-a959-7dad00745f9b" providerId="ADAL" clId="{34254E36-06D9-4CA0-AB60-4B208CF81B0D}" dt="2021-07-20T11:57:00.328" v="141" actId="6549"/>
          <ac:spMkLst>
            <pc:docMk/>
            <pc:sldMk cId="2349478082" sldId="280"/>
            <ac:spMk id="55" creationId="{7EC603B8-D3EA-482E-8C05-B8212C1E8DD8}"/>
          </ac:spMkLst>
        </pc:spChg>
        <pc:spChg chg="add mod">
          <ac:chgData name="LeeJunho" userId="11165d8a-31b3-4e98-a959-7dad00745f9b" providerId="ADAL" clId="{34254E36-06D9-4CA0-AB60-4B208CF81B0D}" dt="2021-07-20T11:57:00.953" v="142" actId="6549"/>
          <ac:spMkLst>
            <pc:docMk/>
            <pc:sldMk cId="2349478082" sldId="280"/>
            <ac:spMk id="56" creationId="{5C00FB5C-52B1-4309-A5C1-6F28B1851A57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57" creationId="{70170886-7C56-4DBA-A397-27C1053B4A86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61" creationId="{A2E64115-A86C-40F8-A97F-2B0432020C93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62" creationId="{F53E23C5-033F-4AEE-B77C-328B9E1C8A27}"/>
          </ac:spMkLst>
        </pc:spChg>
        <pc:spChg chg="del">
          <ac:chgData name="LeeJunho" userId="11165d8a-31b3-4e98-a959-7dad00745f9b" providerId="ADAL" clId="{34254E36-06D9-4CA0-AB60-4B208CF81B0D}" dt="2021-07-20T11:59:26.384" v="248" actId="478"/>
          <ac:spMkLst>
            <pc:docMk/>
            <pc:sldMk cId="2349478082" sldId="280"/>
            <ac:spMk id="63" creationId="{F2E03FBE-7024-413D-92D1-1E93DD63874A}"/>
          </ac:spMkLst>
        </pc:spChg>
        <pc:spChg chg="add mod">
          <ac:chgData name="LeeJunho" userId="11165d8a-31b3-4e98-a959-7dad00745f9b" providerId="ADAL" clId="{34254E36-06D9-4CA0-AB60-4B208CF81B0D}" dt="2021-07-20T12:50:19.501" v="724" actId="1076"/>
          <ac:spMkLst>
            <pc:docMk/>
            <pc:sldMk cId="2349478082" sldId="280"/>
            <ac:spMk id="72" creationId="{AD58395C-F9AD-4A85-83DF-63D1501285AC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4" creationId="{63551C99-08E3-4AD0-8D05-0666BF03166A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5" creationId="{1D245A73-4510-4AC7-95C1-91D9E81216C9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6" creationId="{DA4E6D53-8842-4E96-8836-68466C9C995C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7" creationId="{238441AB-1CDA-477E-A681-757B427C99E4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8" creationId="{2BE406B2-9A6C-49C1-8883-4638757E90F6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79" creationId="{E06B1E6C-C219-437E-B96B-6765D2312B86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0" creationId="{9C0D931D-DF51-4288-A36A-8C701464AAB4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1" creationId="{6D4B3447-BDA4-4187-9C7B-49A97349515B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2" creationId="{1EE67CCD-29CD-418C-985E-F9E73AA95549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3" creationId="{BC7C1407-6328-4468-BE1C-F2552AD9F90F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4" creationId="{23396FFF-89BD-46B8-B564-889D09989062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5" creationId="{CEFFBD1B-BADA-4520-BEE5-91BB0599DAC7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6" creationId="{8A786193-AFB1-4B5A-9056-62CAA84B8793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7" creationId="{974CFBCC-F72D-4530-819E-E01621640E85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8" creationId="{8DE2F486-E59D-4901-A1E8-B844CA8688DC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89" creationId="{3078962E-11B0-4473-A368-FD05081096D9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90" creationId="{8213C18C-4291-4048-8DAC-0363923012B0}"/>
          </ac:spMkLst>
        </pc:spChg>
        <pc:spChg chg="add mod">
          <ac:chgData name="LeeJunho" userId="11165d8a-31b3-4e98-a959-7dad00745f9b" providerId="ADAL" clId="{34254E36-06D9-4CA0-AB60-4B208CF81B0D}" dt="2021-07-20T12:00:44.313" v="265" actId="1036"/>
          <ac:spMkLst>
            <pc:docMk/>
            <pc:sldMk cId="2349478082" sldId="280"/>
            <ac:spMk id="91" creationId="{1B9DF00D-F5F5-410E-B3AF-820F8361943F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3" creationId="{F3348F89-F905-4B16-B999-00D8BBCA2202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4" creationId="{F6515123-6AF6-4700-94A2-B9D0AE909BDF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5" creationId="{F490D17C-86BA-4E2D-9D35-B67C8CE64F25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6" creationId="{A685D604-D9C1-4EEF-BE6D-33BE0B95EFF8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7" creationId="{2BFDB07F-695F-4E80-A88D-1E6EFFC40EC0}"/>
          </ac:spMkLst>
        </pc:spChg>
        <pc:spChg chg="mod">
          <ac:chgData name="LeeJunho" userId="11165d8a-31b3-4e98-a959-7dad00745f9b" providerId="ADAL" clId="{34254E36-06D9-4CA0-AB60-4B208CF81B0D}" dt="2021-07-20T11:59:44.501" v="249"/>
          <ac:spMkLst>
            <pc:docMk/>
            <pc:sldMk cId="2349478082" sldId="280"/>
            <ac:spMk id="98" creationId="{CDAA0FD4-8100-4178-BEAA-1F312847478C}"/>
          </ac:spMkLst>
        </pc:spChg>
        <pc:spChg chg="add mod">
          <ac:chgData name="LeeJunho" userId="11165d8a-31b3-4e98-a959-7dad00745f9b" providerId="ADAL" clId="{34254E36-06D9-4CA0-AB60-4B208CF81B0D}" dt="2021-07-20T12:50:00.051" v="702" actId="571"/>
          <ac:spMkLst>
            <pc:docMk/>
            <pc:sldMk cId="2349478082" sldId="280"/>
            <ac:spMk id="99" creationId="{B8B554F1-67B0-462C-8097-47D1B8895FBB}"/>
          </ac:spMkLst>
        </pc:spChg>
        <pc:grpChg chg="del">
          <ac:chgData name="LeeJunho" userId="11165d8a-31b3-4e98-a959-7dad00745f9b" providerId="ADAL" clId="{34254E36-06D9-4CA0-AB60-4B208CF81B0D}" dt="2021-07-20T11:59:26.384" v="248" actId="478"/>
          <ac:grpSpMkLst>
            <pc:docMk/>
            <pc:sldMk cId="2349478082" sldId="280"/>
            <ac:grpSpMk id="40" creationId="{76BCFCB6-7500-474B-9F58-4892A2895F96}"/>
          </ac:grpSpMkLst>
        </pc:grpChg>
        <pc:grpChg chg="del">
          <ac:chgData name="LeeJunho" userId="11165d8a-31b3-4e98-a959-7dad00745f9b" providerId="ADAL" clId="{34254E36-06D9-4CA0-AB60-4B208CF81B0D}" dt="2021-07-20T11:57:53.256" v="160" actId="478"/>
          <ac:grpSpMkLst>
            <pc:docMk/>
            <pc:sldMk cId="2349478082" sldId="280"/>
            <ac:grpSpMk id="65" creationId="{828EBB35-0468-41EE-816E-93A9AF84D3D4}"/>
          </ac:grpSpMkLst>
        </pc:grpChg>
        <pc:grpChg chg="add mod">
          <ac:chgData name="LeeJunho" userId="11165d8a-31b3-4e98-a959-7dad00745f9b" providerId="ADAL" clId="{34254E36-06D9-4CA0-AB60-4B208CF81B0D}" dt="2021-07-20T12:00:44.313" v="265" actId="1036"/>
          <ac:grpSpMkLst>
            <pc:docMk/>
            <pc:sldMk cId="2349478082" sldId="280"/>
            <ac:grpSpMk id="92" creationId="{B447037C-EABA-4F64-B961-197ED274CA7B}"/>
          </ac:grpSpMkLst>
        </pc:grpChg>
        <pc:picChg chg="del">
          <ac:chgData name="LeeJunho" userId="11165d8a-31b3-4e98-a959-7dad00745f9b" providerId="ADAL" clId="{34254E36-06D9-4CA0-AB60-4B208CF81B0D}" dt="2021-07-20T11:54:47.247" v="35" actId="478"/>
          <ac:picMkLst>
            <pc:docMk/>
            <pc:sldMk cId="2349478082" sldId="280"/>
            <ac:picMk id="13" creationId="{877385E2-BD16-4033-A01C-7BF5DE55FABC}"/>
          </ac:picMkLst>
        </pc:picChg>
        <pc:picChg chg="del">
          <ac:chgData name="LeeJunho" userId="11165d8a-31b3-4e98-a959-7dad00745f9b" providerId="ADAL" clId="{34254E36-06D9-4CA0-AB60-4B208CF81B0D}" dt="2021-07-20T11:54:47.247" v="35" actId="478"/>
          <ac:picMkLst>
            <pc:docMk/>
            <pc:sldMk cId="2349478082" sldId="280"/>
            <ac:picMk id="73" creationId="{EE154C79-AFF0-452B-8774-00325563AFAE}"/>
          </ac:picMkLst>
        </pc:picChg>
        <pc:cxnChg chg="del">
          <ac:chgData name="LeeJunho" userId="11165d8a-31b3-4e98-a959-7dad00745f9b" providerId="ADAL" clId="{34254E36-06D9-4CA0-AB60-4B208CF81B0D}" dt="2021-07-20T11:59:26.384" v="248" actId="478"/>
          <ac:cxnSpMkLst>
            <pc:docMk/>
            <pc:sldMk cId="2349478082" sldId="280"/>
            <ac:cxnSpMk id="58" creationId="{9239FADA-BE38-4CF4-A7A1-A94BD8F4C2C9}"/>
          </ac:cxnSpMkLst>
        </pc:cxnChg>
        <pc:cxnChg chg="del mod">
          <ac:chgData name="LeeJunho" userId="11165d8a-31b3-4e98-a959-7dad00745f9b" providerId="ADAL" clId="{34254E36-06D9-4CA0-AB60-4B208CF81B0D}" dt="2021-07-20T11:59:26.384" v="248" actId="478"/>
          <ac:cxnSpMkLst>
            <pc:docMk/>
            <pc:sldMk cId="2349478082" sldId="280"/>
            <ac:cxnSpMk id="59" creationId="{124773FA-2C40-4F66-A791-F83D6E9D7215}"/>
          </ac:cxnSpMkLst>
        </pc:cxnChg>
        <pc:cxnChg chg="del">
          <ac:chgData name="LeeJunho" userId="11165d8a-31b3-4e98-a959-7dad00745f9b" providerId="ADAL" clId="{34254E36-06D9-4CA0-AB60-4B208CF81B0D}" dt="2021-07-20T11:59:26.384" v="248" actId="478"/>
          <ac:cxnSpMkLst>
            <pc:docMk/>
            <pc:sldMk cId="2349478082" sldId="280"/>
            <ac:cxnSpMk id="60" creationId="{F9D62761-D3F3-4A94-9F98-E71780F268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2021-07-20(Tue)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jpe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임베디드</a:t>
            </a:r>
            <a:r>
              <a:rPr lang="en-US" altLang="ko-KR" sz="4800"/>
              <a:t>SW</a:t>
            </a:r>
            <a:r>
              <a:rPr lang="ko-KR" altLang="en-US" sz="4800"/>
              <a:t>경진대회</a:t>
            </a:r>
            <a:br>
              <a:rPr lang="en-US" altLang="ko-KR" sz="4800"/>
            </a:br>
            <a:r>
              <a:rPr lang="en-US" altLang="ko-KR" sz="4800"/>
              <a:t>WebOS Car2SmartHome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87776"/>
            <a:ext cx="9144000" cy="1655762"/>
          </a:xfrm>
        </p:spPr>
        <p:txBody>
          <a:bodyPr/>
          <a:lstStyle/>
          <a:p>
            <a:r>
              <a:rPr lang="ko-KR" altLang="en-US"/>
              <a:t>삼아아팀 </a:t>
            </a:r>
            <a:r>
              <a:rPr lang="en-US" altLang="ko-KR"/>
              <a:t>– </a:t>
            </a:r>
            <a:r>
              <a:rPr lang="ko-KR" altLang="en-US"/>
              <a:t>최현식</a:t>
            </a:r>
            <a:r>
              <a:rPr lang="en-US" altLang="ko-KR"/>
              <a:t>, </a:t>
            </a:r>
            <a:r>
              <a:rPr lang="ko-KR" altLang="en-US"/>
              <a:t>박승운</a:t>
            </a:r>
            <a:r>
              <a:rPr lang="en-US" altLang="ko-KR"/>
              <a:t>, </a:t>
            </a:r>
            <a:r>
              <a:rPr lang="ko-KR" altLang="en-US"/>
              <a:t>이준호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구축 </a:t>
            </a:r>
            <a:r>
              <a:rPr lang="en-US" altLang="ko-KR" dirty="0"/>
              <a:t>(</a:t>
            </a:r>
            <a:r>
              <a:rPr lang="en-US" altLang="ko-KR" dirty="0" err="1"/>
              <a:t>FireStore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2043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타입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암시적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사용자의 고유코드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Preset</a:t>
                      </a:r>
                      <a:r>
                        <a:rPr lang="en-US" altLang="ko-KR" baseline="0" dirty="0"/>
                        <a:t> 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UI/UX </a:t>
                      </a:r>
                      <a:r>
                        <a:rPr lang="ko-KR" altLang="en-US" dirty="0"/>
                        <a:t>별 </a:t>
                      </a:r>
                      <a:r>
                        <a:rPr lang="en-US" altLang="ko-KR" dirty="0"/>
                        <a:t>Preset </a:t>
                      </a:r>
                      <a:r>
                        <a:rPr lang="ko-KR" altLang="en-US" dirty="0"/>
                        <a:t>값을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Preset</a:t>
                      </a:r>
                      <a:r>
                        <a:rPr lang="en-US" altLang="ko-KR" baseline="0" dirty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다크모드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노안모드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유아모드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Preset</a:t>
                      </a:r>
                      <a:r>
                        <a:rPr lang="en-US" altLang="ko-KR" baseline="0" dirty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 Preset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운전자별로</a:t>
            </a:r>
            <a:r>
              <a:rPr lang="ko-KR" altLang="en-US" dirty="0"/>
              <a:t> 사용할 </a:t>
            </a:r>
            <a:r>
              <a:rPr lang="en-US" altLang="ko-KR" dirty="0"/>
              <a:t>UI/UX</a:t>
            </a:r>
            <a:r>
              <a:rPr lang="ko-KR" altLang="en-US" dirty="0"/>
              <a:t>를 미리 지정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구축 </a:t>
            </a:r>
            <a:r>
              <a:rPr lang="en-US" altLang="ko-KR" dirty="0"/>
              <a:t>(</a:t>
            </a:r>
            <a:r>
              <a:rPr lang="en-US" altLang="ko-KR" dirty="0" err="1"/>
              <a:t>FireStore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87457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타입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암시적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사용자의 고유코드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Preset</a:t>
                      </a:r>
                      <a:r>
                        <a:rPr lang="en-US" altLang="ko-KR" baseline="0" dirty="0"/>
                        <a:t>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UI/UX </a:t>
                      </a:r>
                      <a:r>
                        <a:rPr lang="ko-KR" altLang="en-US" dirty="0"/>
                        <a:t>별 </a:t>
                      </a:r>
                      <a:r>
                        <a:rPr lang="en-US" altLang="ko-KR" dirty="0"/>
                        <a:t>Preset </a:t>
                      </a:r>
                      <a:r>
                        <a:rPr lang="ko-KR" altLang="en-US" dirty="0"/>
                        <a:t>값을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Preset</a:t>
                      </a:r>
                      <a:r>
                        <a:rPr lang="en-US" altLang="ko-KR" baseline="0" dirty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ON/OFF ,</a:t>
                      </a:r>
                      <a:r>
                        <a:rPr lang="ko-KR" altLang="en-US" dirty="0"/>
                        <a:t>온도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에어컨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보일러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/>
                        <a:t>ON/OFF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전등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창문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가스벨브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공기청정기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Preset</a:t>
                      </a:r>
                      <a:r>
                        <a:rPr lang="en-US" altLang="ko-KR" baseline="0" dirty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Mode Preset</a:t>
            </a:r>
          </a:p>
          <a:p>
            <a:r>
              <a:rPr lang="ko-KR" altLang="en-US" dirty="0"/>
              <a:t>가전동작에 대한</a:t>
            </a:r>
            <a:r>
              <a:rPr lang="en-US" altLang="ko-KR" dirty="0"/>
              <a:t> </a:t>
            </a:r>
            <a:r>
              <a:rPr lang="ko-KR" altLang="en-US" dirty="0"/>
              <a:t>동작모드들을 미리 지정함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구축 </a:t>
            </a:r>
            <a:r>
              <a:rPr lang="en-US" altLang="ko-KR" dirty="0"/>
              <a:t>(</a:t>
            </a:r>
            <a:r>
              <a:rPr lang="en-US" altLang="ko-KR" dirty="0" err="1"/>
              <a:t>FireStore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3339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타입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암시적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해당 시간에 예약된 활동 수행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반복여부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일회성 명령인지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반복수행될</a:t>
                      </a:r>
                      <a:r>
                        <a:rPr lang="ko-KR" altLang="en-US" baseline="0" dirty="0"/>
                        <a:t> 명령인지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일회성 명령일 경우 </a:t>
                      </a:r>
                      <a:r>
                        <a:rPr lang="ko-KR" altLang="en-US" baseline="0" dirty="0" err="1"/>
                        <a:t>수행후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DB</a:t>
                      </a:r>
                      <a:r>
                        <a:rPr lang="ko-KR" altLang="en-US" baseline="0" dirty="0"/>
                        <a:t>에서 명령 삭제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air:on</a:t>
                      </a:r>
                      <a:r>
                        <a:rPr lang="en-US" altLang="ko-KR" dirty="0"/>
                        <a:t>;</a:t>
                      </a:r>
                      <a:r>
                        <a:rPr lang="en-US" altLang="ko-KR" baseline="0" dirty="0"/>
                        <a:t> temp:18;”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2908" y="16906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스케쥴</a:t>
            </a:r>
          </a:p>
        </p:txBody>
      </p:sp>
    </p:spTree>
    <p:extLst>
      <p:ext uri="{BB962C8B-B14F-4D97-AF65-F5344CB8AC3E}">
        <p14:creationId xmlns:p14="http://schemas.microsoft.com/office/powerpoint/2010/main" val="98918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구축 </a:t>
            </a:r>
            <a:r>
              <a:rPr lang="en-US" altLang="ko-KR" dirty="0"/>
              <a:t>(Storage)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457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타입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암시적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 운전자의 얼굴인식용 사진을 보관하는 폴더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사진파일 예시 </a:t>
                      </a:r>
                      <a:r>
                        <a:rPr lang="en-US" altLang="ko-KR" sz="1400" dirty="0"/>
                        <a:t>: 001.jpg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정면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측면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장 이상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Storage</a:t>
            </a:r>
          </a:p>
          <a:p>
            <a:r>
              <a:rPr lang="ko-KR" altLang="en-US" dirty="0"/>
              <a:t>사진 등의 데이터를 보관하는 </a:t>
            </a:r>
            <a:r>
              <a:rPr lang="en-US" altLang="ko-KR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684" y="220746"/>
            <a:ext cx="10515600" cy="1325563"/>
          </a:xfrm>
        </p:spPr>
        <p:txBody>
          <a:bodyPr/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구축 </a:t>
            </a:r>
            <a:r>
              <a:rPr lang="en-US" altLang="ko-KR" dirty="0"/>
              <a:t>(</a:t>
            </a:r>
            <a:r>
              <a:rPr lang="en-US" altLang="ko-KR" dirty="0" err="1"/>
              <a:t>RealTime</a:t>
            </a:r>
            <a:r>
              <a:rPr lang="en-US" altLang="ko-KR" dirty="0"/>
              <a:t> DB)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572" y="1298473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RealTime</a:t>
            </a:r>
            <a:r>
              <a:rPr lang="en-US" altLang="ko-KR" dirty="0"/>
              <a:t> DB</a:t>
            </a:r>
          </a:p>
          <a:p>
            <a:r>
              <a:rPr lang="ko-KR" altLang="en-US" dirty="0"/>
              <a:t>실시간으로 변화하는 데이터 값들을 저장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477527" y="1911351"/>
            <a:ext cx="6971122" cy="4745951"/>
            <a:chOff x="3318227" y="2055730"/>
            <a:chExt cx="4369323" cy="47459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230" y="2055730"/>
              <a:ext cx="2441099" cy="4745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114792" y="2327577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rgbClr val="00B0F0"/>
                  </a:solidFill>
                </a:rPr>
                <a:t>차량의 </a:t>
              </a:r>
              <a:r>
                <a:rPr lang="ko-KR" altLang="en-US" sz="1400" b="1" dirty="0" err="1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 저장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3958" y="2989024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00B0F0"/>
                  </a:solidFill>
                </a:rPr>
                <a:t>각 </a:t>
              </a:r>
              <a:r>
                <a:rPr lang="ko-KR" altLang="en-US" sz="1400" b="1" dirty="0" err="1">
                  <a:solidFill>
                    <a:srgbClr val="00B0F0"/>
                  </a:solidFill>
                </a:rPr>
                <a:t>센싱값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 저장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18227" y="2055730"/>
              <a:ext cx="4369323" cy="47459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3088" y="389360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미세먼지 </a:t>
            </a:r>
            <a:r>
              <a:rPr lang="ko-KR" altLang="en-US" dirty="0" err="1">
                <a:solidFill>
                  <a:srgbClr val="FF0000"/>
                </a:solidFill>
              </a:rPr>
              <a:t>센싱값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498649-9862-44A3-A9F6-4DA40C9D3D78}"/>
              </a:ext>
            </a:extLst>
          </p:cNvPr>
          <p:cNvSpPr/>
          <p:nvPr/>
        </p:nvSpPr>
        <p:spPr>
          <a:xfrm>
            <a:off x="194483" y="1030959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2EDA4A-BD06-4978-AECB-F12241E0ED4A}"/>
              </a:ext>
            </a:extLst>
          </p:cNvPr>
          <p:cNvSpPr txBox="1"/>
          <p:nvPr/>
        </p:nvSpPr>
        <p:spPr>
          <a:xfrm>
            <a:off x="2364190" y="12099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사용자 인증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249E0C-5AA8-4D0D-AF89-A9FF594D383A}"/>
              </a:ext>
            </a:extLst>
          </p:cNvPr>
          <p:cNvSpPr/>
          <p:nvPr/>
        </p:nvSpPr>
        <p:spPr>
          <a:xfrm>
            <a:off x="426498" y="1920791"/>
            <a:ext cx="252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얼굴 인식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1F07-B0B0-446E-A5A6-9196D6E1E783}"/>
              </a:ext>
            </a:extLst>
          </p:cNvPr>
          <p:cNvSpPr/>
          <p:nvPr/>
        </p:nvSpPr>
        <p:spPr>
          <a:xfrm>
            <a:off x="3203140" y="1920791"/>
            <a:ext cx="252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 인증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587C65-8B91-498E-9B41-8C818859DE8E}"/>
              </a:ext>
            </a:extLst>
          </p:cNvPr>
          <p:cNvSpPr/>
          <p:nvPr/>
        </p:nvSpPr>
        <p:spPr>
          <a:xfrm>
            <a:off x="6237517" y="1030959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8E9196-A4A1-4168-AD42-42AC59E52485}"/>
              </a:ext>
            </a:extLst>
          </p:cNvPr>
          <p:cNvSpPr txBox="1"/>
          <p:nvPr/>
        </p:nvSpPr>
        <p:spPr>
          <a:xfrm>
            <a:off x="8407224" y="12099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사용자 인증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6BCFCB6-7500-474B-9F58-4892A2895F96}"/>
              </a:ext>
            </a:extLst>
          </p:cNvPr>
          <p:cNvGrpSpPr/>
          <p:nvPr/>
        </p:nvGrpSpPr>
        <p:grpSpPr>
          <a:xfrm>
            <a:off x="9876637" y="1697285"/>
            <a:ext cx="1448088" cy="2353865"/>
            <a:chOff x="826999" y="385763"/>
            <a:chExt cx="1803640" cy="29318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66380B-E45E-4AA3-8CEA-6C04E19F9B25}"/>
                </a:ext>
              </a:extLst>
            </p:cNvPr>
            <p:cNvSpPr/>
            <p:nvPr/>
          </p:nvSpPr>
          <p:spPr>
            <a:xfrm>
              <a:off x="826999" y="898367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A75E21A-C4C9-4B1F-8C49-8AF91CA8D2E6}"/>
                </a:ext>
              </a:extLst>
            </p:cNvPr>
            <p:cNvSpPr/>
            <p:nvPr/>
          </p:nvSpPr>
          <p:spPr>
            <a:xfrm>
              <a:off x="1458819" y="898367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0DB28F9-1EC1-4C14-B4E0-5E4300D14FC6}"/>
                </a:ext>
              </a:extLst>
            </p:cNvPr>
            <p:cNvSpPr/>
            <p:nvPr/>
          </p:nvSpPr>
          <p:spPr>
            <a:xfrm>
              <a:off x="2090639" y="898367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8BF5CCD-9988-415F-9BB4-25D05768E019}"/>
                </a:ext>
              </a:extLst>
            </p:cNvPr>
            <p:cNvSpPr/>
            <p:nvPr/>
          </p:nvSpPr>
          <p:spPr>
            <a:xfrm>
              <a:off x="1458819" y="1526603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7FC4F7-411C-4145-B538-C9005B5FA30D}"/>
                </a:ext>
              </a:extLst>
            </p:cNvPr>
            <p:cNvSpPr/>
            <p:nvPr/>
          </p:nvSpPr>
          <p:spPr>
            <a:xfrm>
              <a:off x="826999" y="1526603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EE474DE-BC1E-41E3-B97C-7ACE8FCFDF73}"/>
                </a:ext>
              </a:extLst>
            </p:cNvPr>
            <p:cNvSpPr/>
            <p:nvPr/>
          </p:nvSpPr>
          <p:spPr>
            <a:xfrm>
              <a:off x="2090639" y="1526603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F548E71-3527-4A41-B5BF-D62B64641337}"/>
                </a:ext>
              </a:extLst>
            </p:cNvPr>
            <p:cNvSpPr/>
            <p:nvPr/>
          </p:nvSpPr>
          <p:spPr>
            <a:xfrm>
              <a:off x="826999" y="215483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C8AC11C-A5BD-4C19-B5B5-C6AD87153304}"/>
                </a:ext>
              </a:extLst>
            </p:cNvPr>
            <p:cNvSpPr/>
            <p:nvPr/>
          </p:nvSpPr>
          <p:spPr>
            <a:xfrm>
              <a:off x="1458819" y="215483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6670CC-4D78-4355-87EF-AF3EDEB87E33}"/>
                </a:ext>
              </a:extLst>
            </p:cNvPr>
            <p:cNvSpPr/>
            <p:nvPr/>
          </p:nvSpPr>
          <p:spPr>
            <a:xfrm>
              <a:off x="2090639" y="215483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C9B3BBD-7D42-488C-A7A1-C103C6CFD6F4}"/>
                </a:ext>
              </a:extLst>
            </p:cNvPr>
            <p:cNvSpPr/>
            <p:nvPr/>
          </p:nvSpPr>
          <p:spPr>
            <a:xfrm>
              <a:off x="1458819" y="2777576"/>
              <a:ext cx="117182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Enter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851BCE5-27FC-4C6E-992D-9E3388645BCE}"/>
                </a:ext>
              </a:extLst>
            </p:cNvPr>
            <p:cNvSpPr/>
            <p:nvPr/>
          </p:nvSpPr>
          <p:spPr>
            <a:xfrm>
              <a:off x="826999" y="385763"/>
              <a:ext cx="1803640" cy="4243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* * * * * *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866E86-8301-4DEF-82E8-041850FBB72B}"/>
                </a:ext>
              </a:extLst>
            </p:cNvPr>
            <p:cNvSpPr/>
            <p:nvPr/>
          </p:nvSpPr>
          <p:spPr>
            <a:xfrm>
              <a:off x="826999" y="2777576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170886-7C56-4DBA-A397-27C1053B4A86}"/>
              </a:ext>
            </a:extLst>
          </p:cNvPr>
          <p:cNvSpPr/>
          <p:nvPr/>
        </p:nvSpPr>
        <p:spPr>
          <a:xfrm>
            <a:off x="6683845" y="1697285"/>
            <a:ext cx="2520000" cy="23501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39FADA-BE38-4CF4-A7A1-A94BD8F4C2C9}"/>
              </a:ext>
            </a:extLst>
          </p:cNvPr>
          <p:cNvCxnSpPr>
            <a:cxnSpLocks/>
          </p:cNvCxnSpPr>
          <p:nvPr/>
        </p:nvCxnSpPr>
        <p:spPr>
          <a:xfrm>
            <a:off x="6695108" y="2289389"/>
            <a:ext cx="25087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24773FA-2C40-4F66-A791-F83D6E9D7215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6683845" y="2872369"/>
            <a:ext cx="252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9D62761-D3F3-4A94-9F98-E71780F2682F}"/>
              </a:ext>
            </a:extLst>
          </p:cNvPr>
          <p:cNvCxnSpPr>
            <a:cxnSpLocks/>
          </p:cNvCxnSpPr>
          <p:nvPr/>
        </p:nvCxnSpPr>
        <p:spPr>
          <a:xfrm>
            <a:off x="6695108" y="3474114"/>
            <a:ext cx="25087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79CE43-416F-4775-B6E5-3320276A9E84}"/>
              </a:ext>
            </a:extLst>
          </p:cNvPr>
          <p:cNvSpPr txBox="1"/>
          <p:nvPr/>
        </p:nvSpPr>
        <p:spPr>
          <a:xfrm>
            <a:off x="6757271" y="180867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E64115-A86C-40F8-A97F-2B0432020C93}"/>
              </a:ext>
            </a:extLst>
          </p:cNvPr>
          <p:cNvSpPr txBox="1"/>
          <p:nvPr/>
        </p:nvSpPr>
        <p:spPr>
          <a:xfrm>
            <a:off x="6757271" y="239165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3E23C5-033F-4AEE-B77C-328B9E1C8A27}"/>
              </a:ext>
            </a:extLst>
          </p:cNvPr>
          <p:cNvSpPr txBox="1"/>
          <p:nvPr/>
        </p:nvSpPr>
        <p:spPr>
          <a:xfrm>
            <a:off x="6757271" y="300881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E03FBE-7024-413D-92D1-1E93DD63874A}"/>
              </a:ext>
            </a:extLst>
          </p:cNvPr>
          <p:cNvSpPr txBox="1"/>
          <p:nvPr/>
        </p:nvSpPr>
        <p:spPr>
          <a:xfrm>
            <a:off x="6757271" y="357192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5" name="Google Shape;13224;p69">
            <a:extLst>
              <a:ext uri="{FF2B5EF4-FFF2-40B4-BE49-F238E27FC236}">
                <a16:creationId xmlns:a16="http://schemas.microsoft.com/office/drawing/2014/main" id="{828EBB35-0468-41EE-816E-93A9AF84D3D4}"/>
              </a:ext>
            </a:extLst>
          </p:cNvPr>
          <p:cNvGrpSpPr/>
          <p:nvPr/>
        </p:nvGrpSpPr>
        <p:grpSpPr>
          <a:xfrm>
            <a:off x="5281691" y="1251978"/>
            <a:ext cx="362321" cy="364231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66" name="Google Shape;13225;p69">
              <a:extLst>
                <a:ext uri="{FF2B5EF4-FFF2-40B4-BE49-F238E27FC236}">
                  <a16:creationId xmlns:a16="http://schemas.microsoft.com/office/drawing/2014/main" id="{14F7D63D-FE2B-4612-8A14-B9B0CE530CCA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13226;p69">
              <a:extLst>
                <a:ext uri="{FF2B5EF4-FFF2-40B4-BE49-F238E27FC236}">
                  <a16:creationId xmlns:a16="http://schemas.microsoft.com/office/drawing/2014/main" id="{1DBF799A-3DDA-446B-A006-28F706966A92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13227;p69">
              <a:extLst>
                <a:ext uri="{FF2B5EF4-FFF2-40B4-BE49-F238E27FC236}">
                  <a16:creationId xmlns:a16="http://schemas.microsoft.com/office/drawing/2014/main" id="{A6AA04CD-EB08-4860-A470-167A797A3819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13228;p69">
              <a:extLst>
                <a:ext uri="{FF2B5EF4-FFF2-40B4-BE49-F238E27FC236}">
                  <a16:creationId xmlns:a16="http://schemas.microsoft.com/office/drawing/2014/main" id="{96C5535C-B925-4E9E-A4B5-354E976F0DA6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13229;p69">
              <a:extLst>
                <a:ext uri="{FF2B5EF4-FFF2-40B4-BE49-F238E27FC236}">
                  <a16:creationId xmlns:a16="http://schemas.microsoft.com/office/drawing/2014/main" id="{7595D23E-3E31-46B3-AFAC-E571FFB7DBC1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13230;p69">
              <a:extLst>
                <a:ext uri="{FF2B5EF4-FFF2-40B4-BE49-F238E27FC236}">
                  <a16:creationId xmlns:a16="http://schemas.microsoft.com/office/drawing/2014/main" id="{EA5B51E9-2F4B-4E5B-9581-0655236131E4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77385E2-BD16-4033-A01C-7BF5DE55FA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6" t="9677" r="19964" b="24302"/>
          <a:stretch/>
        </p:blipFill>
        <p:spPr>
          <a:xfrm>
            <a:off x="3679473" y="2146821"/>
            <a:ext cx="1567333" cy="170025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EE154C79-AFF0-452B-8774-00325563AF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r="6416" b="14408"/>
          <a:stretch/>
        </p:blipFill>
        <p:spPr>
          <a:xfrm>
            <a:off x="830020" y="2152900"/>
            <a:ext cx="1712955" cy="1700253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B337D19B-FE53-4E08-A846-78267B67F826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/>
              <a:t>Web UI/UX </a:t>
            </a:r>
            <a:r>
              <a:rPr lang="ko-KR" altLang="en-US" sz="5400"/>
              <a:t>설계</a:t>
            </a:r>
            <a:endParaRPr lang="ko-KR" altLang="en-US" sz="5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9C4548-3D2C-446B-ACD2-3B64E85CFFA6}"/>
              </a:ext>
            </a:extLst>
          </p:cNvPr>
          <p:cNvSpPr txBox="1"/>
          <p:nvPr/>
        </p:nvSpPr>
        <p:spPr>
          <a:xfrm>
            <a:off x="156951" y="4422307"/>
            <a:ext cx="73036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운전석에 사람이 앉으면 자동 얼굴 인식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얼굴인식 실패 시 사용자 인증 화면이</a:t>
            </a:r>
            <a:r>
              <a:rPr lang="en-US" altLang="ko-KR" sz="1600" dirty="0"/>
              <a:t> </a:t>
            </a:r>
            <a:r>
              <a:rPr lang="ko-KR" altLang="en-US" sz="1600" dirty="0"/>
              <a:t>나오고 얼굴 인식과 수동 인증 선택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수동인증 선택 시 다음 화면으로 넘어가고 사용자 선택 후 비밀번호 입력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설정으로 등록 가능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endParaRPr lang="ko-KR" altLang="en-US" sz="1600" dirty="0"/>
          </a:p>
        </p:txBody>
      </p:sp>
      <p:sp>
        <p:nvSpPr>
          <p:cNvPr id="53" name="화살표: 왼쪽 52">
            <a:extLst>
              <a:ext uri="{FF2B5EF4-FFF2-40B4-BE49-F238E27FC236}">
                <a16:creationId xmlns:a16="http://schemas.microsoft.com/office/drawing/2014/main" id="{0976E033-E004-4C90-B274-911FA4DE200A}"/>
              </a:ext>
            </a:extLst>
          </p:cNvPr>
          <p:cNvSpPr/>
          <p:nvPr/>
        </p:nvSpPr>
        <p:spPr>
          <a:xfrm>
            <a:off x="6425848" y="1183267"/>
            <a:ext cx="483303" cy="36933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3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498649-9862-44A3-A9F6-4DA40C9D3D78}"/>
              </a:ext>
            </a:extLst>
          </p:cNvPr>
          <p:cNvSpPr/>
          <p:nvPr/>
        </p:nvSpPr>
        <p:spPr>
          <a:xfrm>
            <a:off x="194483" y="1030959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2EDA4A-BD06-4978-AECB-F12241E0ED4A}"/>
              </a:ext>
            </a:extLst>
          </p:cNvPr>
          <p:cNvSpPr txBox="1"/>
          <p:nvPr/>
        </p:nvSpPr>
        <p:spPr>
          <a:xfrm>
            <a:off x="2364190" y="12099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사용자 등록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B337D19B-FE53-4E08-A846-78267B67F826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/>
              <a:t>Web UI/UX </a:t>
            </a:r>
            <a:r>
              <a:rPr lang="ko-KR" altLang="en-US" sz="5400"/>
              <a:t>설계</a:t>
            </a:r>
            <a:endParaRPr lang="ko-KR" altLang="en-US" sz="5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9C4548-3D2C-446B-ACD2-3B64E85CFFA6}"/>
              </a:ext>
            </a:extLst>
          </p:cNvPr>
          <p:cNvSpPr txBox="1"/>
          <p:nvPr/>
        </p:nvSpPr>
        <p:spPr>
          <a:xfrm>
            <a:off x="156951" y="4422307"/>
            <a:ext cx="64171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 작성하여 가입 </a:t>
            </a:r>
            <a:r>
              <a:rPr lang="en-US" altLang="ko-KR" sz="1600" dirty="0"/>
              <a:t>(</a:t>
            </a:r>
            <a:r>
              <a:rPr lang="ko-KR" altLang="en-US" sz="1600" dirty="0"/>
              <a:t>비밀번호 최소 </a:t>
            </a:r>
            <a:r>
              <a:rPr lang="en-US" altLang="ko-KR" sz="1600" dirty="0"/>
              <a:t>6</a:t>
            </a:r>
            <a:r>
              <a:rPr lang="ko-KR" altLang="en-US" sz="1600" dirty="0"/>
              <a:t>자리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로그인하면 대시보드 홈 화면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설정에서 사용자 맞춤 결정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대시 보드의 집</a:t>
            </a:r>
            <a:r>
              <a:rPr lang="en-US" altLang="ko-KR" sz="1600" dirty="0"/>
              <a:t>,</a:t>
            </a:r>
            <a:r>
              <a:rPr lang="ko-KR" altLang="en-US" sz="1600" dirty="0"/>
              <a:t> 날씨</a:t>
            </a:r>
            <a:r>
              <a:rPr lang="en-US" altLang="ko-KR" sz="1600" dirty="0"/>
              <a:t>, </a:t>
            </a:r>
            <a:r>
              <a:rPr lang="ko-KR" altLang="en-US" sz="1600" dirty="0"/>
              <a:t>동작모드를 선택하면 해당 페이지로 </a:t>
            </a:r>
            <a:r>
              <a:rPr lang="ko-KR" altLang="en-US" sz="1600" dirty="0" err="1"/>
              <a:t>넘어감</a:t>
            </a:r>
            <a:endParaRPr lang="en-US" altLang="ko-KR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CE55FA-3E60-42AD-842E-CC95FE50BD76}"/>
              </a:ext>
            </a:extLst>
          </p:cNvPr>
          <p:cNvSpPr txBox="1"/>
          <p:nvPr/>
        </p:nvSpPr>
        <p:spPr>
          <a:xfrm>
            <a:off x="378648" y="1957078"/>
            <a:ext cx="1450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이메일 </a:t>
            </a:r>
            <a:r>
              <a:rPr lang="en-US" altLang="ko-KR" dirty="0"/>
              <a:t>: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비밀번호 </a:t>
            </a:r>
            <a:r>
              <a:rPr lang="en-US" altLang="ko-KR" dirty="0"/>
              <a:t>: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비밀번호 </a:t>
            </a:r>
            <a:r>
              <a:rPr lang="en-US" altLang="ko-KR" dirty="0"/>
              <a:t>2 :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291B72-ECC0-4722-9DE3-258E3EBC767B}"/>
              </a:ext>
            </a:extLst>
          </p:cNvPr>
          <p:cNvSpPr/>
          <p:nvPr/>
        </p:nvSpPr>
        <p:spPr>
          <a:xfrm>
            <a:off x="1814481" y="1954894"/>
            <a:ext cx="3829530" cy="447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C603B8-D3EA-482E-8C05-B8212C1E8DD8}"/>
              </a:ext>
            </a:extLst>
          </p:cNvPr>
          <p:cNvSpPr/>
          <p:nvPr/>
        </p:nvSpPr>
        <p:spPr>
          <a:xfrm>
            <a:off x="1814481" y="2497053"/>
            <a:ext cx="3829530" cy="447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00FB5C-52B1-4309-A5C1-6F28B1851A57}"/>
              </a:ext>
            </a:extLst>
          </p:cNvPr>
          <p:cNvSpPr/>
          <p:nvPr/>
        </p:nvSpPr>
        <p:spPr>
          <a:xfrm>
            <a:off x="1814481" y="3032059"/>
            <a:ext cx="3829530" cy="447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D58395C-F9AD-4A85-83DF-63D1501285AC}"/>
              </a:ext>
            </a:extLst>
          </p:cNvPr>
          <p:cNvSpPr/>
          <p:nvPr/>
        </p:nvSpPr>
        <p:spPr>
          <a:xfrm>
            <a:off x="4672731" y="1193531"/>
            <a:ext cx="940819" cy="433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7A81E25A-4541-4256-9C42-ACA8E63BE3CA}"/>
              </a:ext>
            </a:extLst>
          </p:cNvPr>
          <p:cNvSpPr/>
          <p:nvPr/>
        </p:nvSpPr>
        <p:spPr>
          <a:xfrm>
            <a:off x="378647" y="1183267"/>
            <a:ext cx="483303" cy="36933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3551C99-08E3-4AD0-8D05-0666BF03166A}"/>
              </a:ext>
            </a:extLst>
          </p:cNvPr>
          <p:cNvSpPr/>
          <p:nvPr/>
        </p:nvSpPr>
        <p:spPr>
          <a:xfrm>
            <a:off x="6237519" y="1033782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245A73-4510-4AC7-95C1-91D9E81216C9}"/>
              </a:ext>
            </a:extLst>
          </p:cNvPr>
          <p:cNvSpPr/>
          <p:nvPr/>
        </p:nvSpPr>
        <p:spPr>
          <a:xfrm>
            <a:off x="6460686" y="1449827"/>
            <a:ext cx="1620000" cy="26473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4E6D53-8842-4E96-8836-68466C9C995C}"/>
              </a:ext>
            </a:extLst>
          </p:cNvPr>
          <p:cNvSpPr/>
          <p:nvPr/>
        </p:nvSpPr>
        <p:spPr>
          <a:xfrm>
            <a:off x="10138000" y="1448809"/>
            <a:ext cx="1620000" cy="2647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38441AB-1CDA-477E-A681-757B427C99E4}"/>
              </a:ext>
            </a:extLst>
          </p:cNvPr>
          <p:cNvSpPr/>
          <p:nvPr/>
        </p:nvSpPr>
        <p:spPr>
          <a:xfrm>
            <a:off x="8287329" y="1448809"/>
            <a:ext cx="1620000" cy="2647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E406B2-9A6C-49C1-8883-4638757E90F6}"/>
              </a:ext>
            </a:extLst>
          </p:cNvPr>
          <p:cNvSpPr txBox="1"/>
          <p:nvPr/>
        </p:nvSpPr>
        <p:spPr>
          <a:xfrm>
            <a:off x="7062937" y="146478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6B1E6C-C219-437E-B96B-6765D2312B86}"/>
              </a:ext>
            </a:extLst>
          </p:cNvPr>
          <p:cNvSpPr txBox="1"/>
          <p:nvPr/>
        </p:nvSpPr>
        <p:spPr>
          <a:xfrm>
            <a:off x="8772251" y="1475665"/>
            <a:ext cx="6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날씨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0D931D-DF51-4288-A36A-8C701464AAB4}"/>
              </a:ext>
            </a:extLst>
          </p:cNvPr>
          <p:cNvSpPr txBox="1"/>
          <p:nvPr/>
        </p:nvSpPr>
        <p:spPr>
          <a:xfrm>
            <a:off x="10353126" y="1475665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동작 모드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D4B3447-BDA4-4187-9C7B-49A97349515B}"/>
              </a:ext>
            </a:extLst>
          </p:cNvPr>
          <p:cNvSpPr/>
          <p:nvPr/>
        </p:nvSpPr>
        <p:spPr>
          <a:xfrm>
            <a:off x="6716688" y="2417597"/>
            <a:ext cx="1107996" cy="46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EE67CCD-29CD-418C-985E-F9E73AA95549}"/>
              </a:ext>
            </a:extLst>
          </p:cNvPr>
          <p:cNvSpPr/>
          <p:nvPr/>
        </p:nvSpPr>
        <p:spPr>
          <a:xfrm>
            <a:off x="6716688" y="2966922"/>
            <a:ext cx="1107996" cy="46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C7C1407-6328-4468-BE1C-F2552AD9F90F}"/>
              </a:ext>
            </a:extLst>
          </p:cNvPr>
          <p:cNvSpPr/>
          <p:nvPr/>
        </p:nvSpPr>
        <p:spPr>
          <a:xfrm>
            <a:off x="6716688" y="3516247"/>
            <a:ext cx="1107996" cy="4655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396FFF-89BD-46B8-B564-889D09989062}"/>
              </a:ext>
            </a:extLst>
          </p:cNvPr>
          <p:cNvSpPr txBox="1"/>
          <p:nvPr/>
        </p:nvSpPr>
        <p:spPr>
          <a:xfrm>
            <a:off x="6583640" y="1918009"/>
            <a:ext cx="1374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00°C / 00%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가스밸브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에어컨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창문</a:t>
            </a:r>
          </a:p>
        </p:txBody>
      </p:sp>
      <p:sp>
        <p:nvSpPr>
          <p:cNvPr id="85" name="Google Shape;9833;p63">
            <a:extLst>
              <a:ext uri="{FF2B5EF4-FFF2-40B4-BE49-F238E27FC236}">
                <a16:creationId xmlns:a16="http://schemas.microsoft.com/office/drawing/2014/main" id="{CEFFBD1B-BADA-4520-BEE5-91BB0599DAC7}"/>
              </a:ext>
            </a:extLst>
          </p:cNvPr>
          <p:cNvSpPr/>
          <p:nvPr/>
        </p:nvSpPr>
        <p:spPr>
          <a:xfrm>
            <a:off x="8625126" y="2222518"/>
            <a:ext cx="952208" cy="761171"/>
          </a:xfrm>
          <a:custGeom>
            <a:avLst/>
            <a:gdLst/>
            <a:ahLst/>
            <a:cxnLst/>
            <a:rect l="l" t="t" r="r" b="b"/>
            <a:pathLst>
              <a:path w="11514" h="9204" extrusionOk="0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786193-AFB1-4B5A-9056-62CAA84B8793}"/>
              </a:ext>
            </a:extLst>
          </p:cNvPr>
          <p:cNvSpPr txBox="1"/>
          <p:nvPr/>
        </p:nvSpPr>
        <p:spPr>
          <a:xfrm>
            <a:off x="8758626" y="323690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00°C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74CFBCC-F72D-4530-819E-E01621640E85}"/>
              </a:ext>
            </a:extLst>
          </p:cNvPr>
          <p:cNvSpPr/>
          <p:nvPr/>
        </p:nvSpPr>
        <p:spPr>
          <a:xfrm>
            <a:off x="10394002" y="1876140"/>
            <a:ext cx="1107996" cy="46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DE2F486-E59D-4901-A1E8-B844CA8688DC}"/>
              </a:ext>
            </a:extLst>
          </p:cNvPr>
          <p:cNvSpPr/>
          <p:nvPr/>
        </p:nvSpPr>
        <p:spPr>
          <a:xfrm>
            <a:off x="10394002" y="2417597"/>
            <a:ext cx="1107996" cy="46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078962E-11B0-4473-A368-FD05081096D9}"/>
              </a:ext>
            </a:extLst>
          </p:cNvPr>
          <p:cNvSpPr/>
          <p:nvPr/>
        </p:nvSpPr>
        <p:spPr>
          <a:xfrm>
            <a:off x="10394002" y="2959054"/>
            <a:ext cx="1107996" cy="46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213C18C-4291-4048-8DAC-0363923012B0}"/>
              </a:ext>
            </a:extLst>
          </p:cNvPr>
          <p:cNvSpPr/>
          <p:nvPr/>
        </p:nvSpPr>
        <p:spPr>
          <a:xfrm>
            <a:off x="10394002" y="3500511"/>
            <a:ext cx="1107996" cy="46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9DF00D-F5F5-410E-B3AF-820F8361943F}"/>
              </a:ext>
            </a:extLst>
          </p:cNvPr>
          <p:cNvSpPr txBox="1"/>
          <p:nvPr/>
        </p:nvSpPr>
        <p:spPr>
          <a:xfrm>
            <a:off x="10624834" y="1918009"/>
            <a:ext cx="646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환기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퇴근</a:t>
            </a:r>
          </a:p>
        </p:txBody>
      </p:sp>
      <p:grpSp>
        <p:nvGrpSpPr>
          <p:cNvPr id="92" name="Google Shape;13224;p69">
            <a:extLst>
              <a:ext uri="{FF2B5EF4-FFF2-40B4-BE49-F238E27FC236}">
                <a16:creationId xmlns:a16="http://schemas.microsoft.com/office/drawing/2014/main" id="{B447037C-EABA-4F64-B961-197ED274CA7B}"/>
              </a:ext>
            </a:extLst>
          </p:cNvPr>
          <p:cNvGrpSpPr/>
          <p:nvPr/>
        </p:nvGrpSpPr>
        <p:grpSpPr>
          <a:xfrm>
            <a:off x="6314471" y="1062914"/>
            <a:ext cx="339302" cy="341091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93" name="Google Shape;13225;p69">
              <a:extLst>
                <a:ext uri="{FF2B5EF4-FFF2-40B4-BE49-F238E27FC236}">
                  <a16:creationId xmlns:a16="http://schemas.microsoft.com/office/drawing/2014/main" id="{F3348F89-F905-4B16-B999-00D8BBCA2202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" name="Google Shape;13226;p69">
              <a:extLst>
                <a:ext uri="{FF2B5EF4-FFF2-40B4-BE49-F238E27FC236}">
                  <a16:creationId xmlns:a16="http://schemas.microsoft.com/office/drawing/2014/main" id="{F6515123-6AF6-4700-94A2-B9D0AE909BDF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" name="Google Shape;13227;p69">
              <a:extLst>
                <a:ext uri="{FF2B5EF4-FFF2-40B4-BE49-F238E27FC236}">
                  <a16:creationId xmlns:a16="http://schemas.microsoft.com/office/drawing/2014/main" id="{F490D17C-86BA-4E2D-9D35-B67C8CE64F25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" name="Google Shape;13228;p69">
              <a:extLst>
                <a:ext uri="{FF2B5EF4-FFF2-40B4-BE49-F238E27FC236}">
                  <a16:creationId xmlns:a16="http://schemas.microsoft.com/office/drawing/2014/main" id="{A685D604-D9C1-4EEF-BE6D-33BE0B95EFF8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13229;p69">
              <a:extLst>
                <a:ext uri="{FF2B5EF4-FFF2-40B4-BE49-F238E27FC236}">
                  <a16:creationId xmlns:a16="http://schemas.microsoft.com/office/drawing/2014/main" id="{2BFDB07F-695F-4E80-A88D-1E6EFFC40EC0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" name="Google Shape;13230;p69">
              <a:extLst>
                <a:ext uri="{FF2B5EF4-FFF2-40B4-BE49-F238E27FC236}">
                  <a16:creationId xmlns:a16="http://schemas.microsoft.com/office/drawing/2014/main" id="{CDAA0FD4-8100-4178-BEAA-1F312847478C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8B554F1-67B0-462C-8097-47D1B8895FBB}"/>
              </a:ext>
            </a:extLst>
          </p:cNvPr>
          <p:cNvSpPr/>
          <p:nvPr/>
        </p:nvSpPr>
        <p:spPr>
          <a:xfrm>
            <a:off x="1814481" y="3577607"/>
            <a:ext cx="3829530" cy="447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47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6017AA-10DD-4E4E-98F6-BC3C343DBF3C}"/>
              </a:ext>
            </a:extLst>
          </p:cNvPr>
          <p:cNvSpPr/>
          <p:nvPr/>
        </p:nvSpPr>
        <p:spPr>
          <a:xfrm>
            <a:off x="193572" y="1024514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41658C-BC11-4F8A-A23F-6ACC6B0E576C}"/>
              </a:ext>
            </a:extLst>
          </p:cNvPr>
          <p:cNvSpPr/>
          <p:nvPr/>
        </p:nvSpPr>
        <p:spPr>
          <a:xfrm>
            <a:off x="6236856" y="1024514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D9518C-5974-4B06-9BB5-28CCD1CF5732}"/>
              </a:ext>
            </a:extLst>
          </p:cNvPr>
          <p:cNvSpPr/>
          <p:nvPr/>
        </p:nvSpPr>
        <p:spPr>
          <a:xfrm>
            <a:off x="3159906" y="1891643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44A1B0-E8AD-48E2-B5F6-B28DBF9AD364}"/>
              </a:ext>
            </a:extLst>
          </p:cNvPr>
          <p:cNvSpPr txBox="1"/>
          <p:nvPr/>
        </p:nvSpPr>
        <p:spPr>
          <a:xfrm>
            <a:off x="3205177" y="1979114"/>
            <a:ext cx="11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온도</a:t>
            </a:r>
            <a:r>
              <a:rPr lang="en-US" altLang="ko-KR" dirty="0"/>
              <a:t>/</a:t>
            </a:r>
            <a:r>
              <a:rPr lang="ko-KR" altLang="en-US" dirty="0"/>
              <a:t>습도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36471EC-7204-40AF-AAA5-5117859E3589}"/>
              </a:ext>
            </a:extLst>
          </p:cNvPr>
          <p:cNvSpPr/>
          <p:nvPr/>
        </p:nvSpPr>
        <p:spPr>
          <a:xfrm>
            <a:off x="416739" y="1897139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E861D50-CA4A-4752-8BF9-8508A3B688E6}"/>
              </a:ext>
            </a:extLst>
          </p:cNvPr>
          <p:cNvSpPr txBox="1"/>
          <p:nvPr/>
        </p:nvSpPr>
        <p:spPr>
          <a:xfrm>
            <a:off x="462010" y="198461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가스 밸브</a:t>
            </a: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DDCD98CD-366C-4262-AC23-7160F15CB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2071360" y="1993674"/>
            <a:ext cx="509819" cy="351205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1865145-8B43-412F-A18A-40188D810DDE}"/>
              </a:ext>
            </a:extLst>
          </p:cNvPr>
          <p:cNvSpPr txBox="1"/>
          <p:nvPr/>
        </p:nvSpPr>
        <p:spPr>
          <a:xfrm>
            <a:off x="4507521" y="1979114"/>
            <a:ext cx="10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00°C/0%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068304E-8988-425E-AD63-CAFA325F3322}"/>
              </a:ext>
            </a:extLst>
          </p:cNvPr>
          <p:cNvSpPr/>
          <p:nvPr/>
        </p:nvSpPr>
        <p:spPr>
          <a:xfrm>
            <a:off x="416739" y="2676070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84B7EEF-173D-4CA0-A2E2-C9D0C21656B1}"/>
              </a:ext>
            </a:extLst>
          </p:cNvPr>
          <p:cNvSpPr txBox="1"/>
          <p:nvPr/>
        </p:nvSpPr>
        <p:spPr>
          <a:xfrm>
            <a:off x="618304" y="276354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보일러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B022385-373C-494E-9D50-351DA6B84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2071360" y="2772605"/>
            <a:ext cx="509819" cy="351205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B2FCD15-DE30-4CCA-9ED1-BF0557A58A4B}"/>
              </a:ext>
            </a:extLst>
          </p:cNvPr>
          <p:cNvSpPr/>
          <p:nvPr/>
        </p:nvSpPr>
        <p:spPr>
          <a:xfrm>
            <a:off x="416739" y="3454693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2904E2-6A80-486E-B435-7B6731B53B39}"/>
              </a:ext>
            </a:extLst>
          </p:cNvPr>
          <p:cNvSpPr txBox="1"/>
          <p:nvPr/>
        </p:nvSpPr>
        <p:spPr>
          <a:xfrm>
            <a:off x="618304" y="354216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에어컨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40606288-CCFC-486F-AC49-EB5C8647F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2071360" y="3551228"/>
            <a:ext cx="509819" cy="351205"/>
          </a:xfrm>
          <a:prstGeom prst="rect">
            <a:avLst/>
          </a:prstGeom>
        </p:spPr>
      </p:pic>
      <p:sp>
        <p:nvSpPr>
          <p:cNvPr id="119" name="Google Shape;9971;p63">
            <a:extLst>
              <a:ext uri="{FF2B5EF4-FFF2-40B4-BE49-F238E27FC236}">
                <a16:creationId xmlns:a16="http://schemas.microsoft.com/office/drawing/2014/main" id="{1F93C4AC-2E75-4385-9618-A5B3B5480252}"/>
              </a:ext>
            </a:extLst>
          </p:cNvPr>
          <p:cNvSpPr/>
          <p:nvPr/>
        </p:nvSpPr>
        <p:spPr>
          <a:xfrm>
            <a:off x="272127" y="1106984"/>
            <a:ext cx="379766" cy="350142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0" name="Google Shape;13224;p69">
            <a:extLst>
              <a:ext uri="{FF2B5EF4-FFF2-40B4-BE49-F238E27FC236}">
                <a16:creationId xmlns:a16="http://schemas.microsoft.com/office/drawing/2014/main" id="{7B0A7ACE-4261-4101-92D0-5F8A25DD7B79}"/>
              </a:ext>
            </a:extLst>
          </p:cNvPr>
          <p:cNvGrpSpPr/>
          <p:nvPr/>
        </p:nvGrpSpPr>
        <p:grpSpPr>
          <a:xfrm>
            <a:off x="837829" y="1104544"/>
            <a:ext cx="362321" cy="364231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121" name="Google Shape;13225;p69">
              <a:extLst>
                <a:ext uri="{FF2B5EF4-FFF2-40B4-BE49-F238E27FC236}">
                  <a16:creationId xmlns:a16="http://schemas.microsoft.com/office/drawing/2014/main" id="{B6038A6E-30B9-402F-85D6-6393D57453D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3226;p69">
              <a:extLst>
                <a:ext uri="{FF2B5EF4-FFF2-40B4-BE49-F238E27FC236}">
                  <a16:creationId xmlns:a16="http://schemas.microsoft.com/office/drawing/2014/main" id="{43FCE68C-A3E1-4891-BE0C-D297E1A6620A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13227;p69">
              <a:extLst>
                <a:ext uri="{FF2B5EF4-FFF2-40B4-BE49-F238E27FC236}">
                  <a16:creationId xmlns:a16="http://schemas.microsoft.com/office/drawing/2014/main" id="{6DED4FC3-5CC6-46C1-94DA-1EA6B36CC49A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13228;p69">
              <a:extLst>
                <a:ext uri="{FF2B5EF4-FFF2-40B4-BE49-F238E27FC236}">
                  <a16:creationId xmlns:a16="http://schemas.microsoft.com/office/drawing/2014/main" id="{29B0A1BB-BBEC-4807-8360-4D6599A374C7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" name="Google Shape;13229;p69">
              <a:extLst>
                <a:ext uri="{FF2B5EF4-FFF2-40B4-BE49-F238E27FC236}">
                  <a16:creationId xmlns:a16="http://schemas.microsoft.com/office/drawing/2014/main" id="{85E35D66-BBC9-4978-894A-D6A5D514E26A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" name="Google Shape;13230;p69">
              <a:extLst>
                <a:ext uri="{FF2B5EF4-FFF2-40B4-BE49-F238E27FC236}">
                  <a16:creationId xmlns:a16="http://schemas.microsoft.com/office/drawing/2014/main" id="{5F7ED403-AA32-4C32-A4A9-1255A18B8591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753FCFEE-AFC7-426D-A84F-38753736865A}"/>
              </a:ext>
            </a:extLst>
          </p:cNvPr>
          <p:cNvSpPr txBox="1"/>
          <p:nvPr/>
        </p:nvSpPr>
        <p:spPr>
          <a:xfrm>
            <a:off x="1478933" y="1121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집</a:t>
            </a:r>
            <a:endParaRPr lang="ko-KR" altLang="en-US" dirty="0"/>
          </a:p>
        </p:txBody>
      </p:sp>
      <p:sp>
        <p:nvSpPr>
          <p:cNvPr id="128" name="Google Shape;9971;p63">
            <a:extLst>
              <a:ext uri="{FF2B5EF4-FFF2-40B4-BE49-F238E27FC236}">
                <a16:creationId xmlns:a16="http://schemas.microsoft.com/office/drawing/2014/main" id="{4745131B-A95E-4459-81AB-672D01783E77}"/>
              </a:ext>
            </a:extLst>
          </p:cNvPr>
          <p:cNvSpPr/>
          <p:nvPr/>
        </p:nvSpPr>
        <p:spPr>
          <a:xfrm>
            <a:off x="6315411" y="1130515"/>
            <a:ext cx="379766" cy="350142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9" name="Google Shape;13224;p69">
            <a:extLst>
              <a:ext uri="{FF2B5EF4-FFF2-40B4-BE49-F238E27FC236}">
                <a16:creationId xmlns:a16="http://schemas.microsoft.com/office/drawing/2014/main" id="{13EC187C-3609-4A3E-9B45-07123A95DD76}"/>
              </a:ext>
            </a:extLst>
          </p:cNvPr>
          <p:cNvGrpSpPr/>
          <p:nvPr/>
        </p:nvGrpSpPr>
        <p:grpSpPr>
          <a:xfrm>
            <a:off x="6881113" y="1128075"/>
            <a:ext cx="362321" cy="364231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130" name="Google Shape;13225;p69">
              <a:extLst>
                <a:ext uri="{FF2B5EF4-FFF2-40B4-BE49-F238E27FC236}">
                  <a16:creationId xmlns:a16="http://schemas.microsoft.com/office/drawing/2014/main" id="{A5F67523-15FD-4AA4-87A1-07D907AFFC81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" name="Google Shape;13226;p69">
              <a:extLst>
                <a:ext uri="{FF2B5EF4-FFF2-40B4-BE49-F238E27FC236}">
                  <a16:creationId xmlns:a16="http://schemas.microsoft.com/office/drawing/2014/main" id="{1CD11BF4-E3C4-4A25-9CAF-20FFE1E55FB0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" name="Google Shape;13227;p69">
              <a:extLst>
                <a:ext uri="{FF2B5EF4-FFF2-40B4-BE49-F238E27FC236}">
                  <a16:creationId xmlns:a16="http://schemas.microsoft.com/office/drawing/2014/main" id="{73CF2838-C07D-43A3-A550-3F1DA94039A1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" name="Google Shape;13228;p69">
              <a:extLst>
                <a:ext uri="{FF2B5EF4-FFF2-40B4-BE49-F238E27FC236}">
                  <a16:creationId xmlns:a16="http://schemas.microsoft.com/office/drawing/2014/main" id="{07A67640-4C08-4A7E-A145-EC500900B347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" name="Google Shape;13229;p69">
              <a:extLst>
                <a:ext uri="{FF2B5EF4-FFF2-40B4-BE49-F238E27FC236}">
                  <a16:creationId xmlns:a16="http://schemas.microsoft.com/office/drawing/2014/main" id="{6D625205-4337-48DE-84A9-5BEEB1C8676C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" name="Google Shape;13230;p69">
              <a:extLst>
                <a:ext uri="{FF2B5EF4-FFF2-40B4-BE49-F238E27FC236}">
                  <a16:creationId xmlns:a16="http://schemas.microsoft.com/office/drawing/2014/main" id="{B91B6712-EC1C-40BA-92CD-96847EEF7C5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E7C4A9A-05DA-4174-AC85-16B759349F79}"/>
              </a:ext>
            </a:extLst>
          </p:cNvPr>
          <p:cNvSpPr txBox="1"/>
          <p:nvPr/>
        </p:nvSpPr>
        <p:spPr>
          <a:xfrm>
            <a:off x="7370505" y="114526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날씨</a:t>
            </a:r>
            <a:endParaRPr lang="ko-KR" altLang="en-US" dirty="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2C011E7E-CBBB-493D-9ED5-84ABC56B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33" y="2641344"/>
            <a:ext cx="5439045" cy="154191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0ED50D00-1130-4F52-8D98-2BD94568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086" y="1169240"/>
            <a:ext cx="2934109" cy="1390844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19694CA9-0132-492B-8594-4ADBB053F47F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/>
              <a:t>Web UI/UX </a:t>
            </a:r>
            <a:r>
              <a:rPr lang="ko-KR" altLang="en-US" sz="5400"/>
              <a:t>설계</a:t>
            </a:r>
            <a:endParaRPr lang="ko-KR" altLang="en-US" sz="5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8F8BCA-2A06-4DB4-9F50-7CBED2C424B7}"/>
              </a:ext>
            </a:extLst>
          </p:cNvPr>
          <p:cNvSpPr txBox="1"/>
          <p:nvPr/>
        </p:nvSpPr>
        <p:spPr>
          <a:xfrm>
            <a:off x="162399" y="4401252"/>
            <a:ext cx="5311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집 화면 </a:t>
            </a:r>
            <a:r>
              <a:rPr lang="en-US" altLang="ko-KR" sz="1600" dirty="0"/>
              <a:t>: </a:t>
            </a:r>
            <a:r>
              <a:rPr lang="ko-KR" altLang="en-US" sz="1600" dirty="0"/>
              <a:t>집의 상황을 제어할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날씨 화면 </a:t>
            </a:r>
            <a:r>
              <a:rPr lang="en-US" altLang="ko-KR" sz="1600" dirty="0"/>
              <a:t>: </a:t>
            </a:r>
            <a:r>
              <a:rPr lang="ko-KR" altLang="en-US" sz="1600" dirty="0"/>
              <a:t>날씨 정보를 확인한다</a:t>
            </a:r>
            <a:r>
              <a:rPr lang="en-US" altLang="ko-KR" sz="1600" dirty="0"/>
              <a:t>. (</a:t>
            </a:r>
            <a:r>
              <a:rPr lang="ko-KR" altLang="en-US" sz="1600" dirty="0"/>
              <a:t>네이버 날씨 참고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552E14-D688-4864-8E9C-28A937B5E46B}"/>
              </a:ext>
            </a:extLst>
          </p:cNvPr>
          <p:cNvSpPr/>
          <p:nvPr/>
        </p:nvSpPr>
        <p:spPr>
          <a:xfrm>
            <a:off x="3170749" y="3454693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268F57-B612-4B1D-AB8B-3046475F05F7}"/>
              </a:ext>
            </a:extLst>
          </p:cNvPr>
          <p:cNvSpPr txBox="1"/>
          <p:nvPr/>
        </p:nvSpPr>
        <p:spPr>
          <a:xfrm>
            <a:off x="3141481" y="3542164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로봇청소기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A4B79DA-B88E-40ED-9418-73789651F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4825370" y="3551228"/>
            <a:ext cx="509819" cy="35120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FFE526-1483-432B-926E-9B21FCD99149}"/>
              </a:ext>
            </a:extLst>
          </p:cNvPr>
          <p:cNvSpPr/>
          <p:nvPr/>
        </p:nvSpPr>
        <p:spPr>
          <a:xfrm>
            <a:off x="3170749" y="2676070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7F99DC-8AF4-44CC-9575-030C6CB4EFF2}"/>
              </a:ext>
            </a:extLst>
          </p:cNvPr>
          <p:cNvSpPr txBox="1"/>
          <p:nvPr/>
        </p:nvSpPr>
        <p:spPr>
          <a:xfrm>
            <a:off x="3173230" y="2763541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공기청정기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F786AA5-B001-4D4E-B475-B4AF0BA7C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4825370" y="2772605"/>
            <a:ext cx="509819" cy="3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6017AA-10DD-4E4E-98F6-BC3C343DBF3C}"/>
              </a:ext>
            </a:extLst>
          </p:cNvPr>
          <p:cNvSpPr/>
          <p:nvPr/>
        </p:nvSpPr>
        <p:spPr>
          <a:xfrm>
            <a:off x="133261" y="886750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D9518C-5974-4B06-9BB5-28CCD1CF5732}"/>
              </a:ext>
            </a:extLst>
          </p:cNvPr>
          <p:cNvSpPr/>
          <p:nvPr/>
        </p:nvSpPr>
        <p:spPr>
          <a:xfrm>
            <a:off x="356428" y="1559618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3C8CF5-144D-4EA6-9F47-CFFD803126D7}"/>
              </a:ext>
            </a:extLst>
          </p:cNvPr>
          <p:cNvSpPr txBox="1"/>
          <p:nvPr/>
        </p:nvSpPr>
        <p:spPr>
          <a:xfrm>
            <a:off x="133261" y="4344028"/>
            <a:ext cx="553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모드 설정 및 스케줄 모드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/>
              <a:t>모드 및 스케줄 추가를 </a:t>
            </a:r>
            <a:r>
              <a:rPr lang="ko-KR" altLang="en-US" dirty="0"/>
              <a:t>선택하면 집 화면 나온다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모드에 원하는 설정을 선택하고 결정</a:t>
            </a:r>
          </a:p>
        </p:txBody>
      </p:sp>
      <p:sp>
        <p:nvSpPr>
          <p:cNvPr id="119" name="Google Shape;9971;p63">
            <a:extLst>
              <a:ext uri="{FF2B5EF4-FFF2-40B4-BE49-F238E27FC236}">
                <a16:creationId xmlns:a16="http://schemas.microsoft.com/office/drawing/2014/main" id="{1F93C4AC-2E75-4385-9618-A5B3B5480252}"/>
              </a:ext>
            </a:extLst>
          </p:cNvPr>
          <p:cNvSpPr/>
          <p:nvPr/>
        </p:nvSpPr>
        <p:spPr>
          <a:xfrm>
            <a:off x="211816" y="969220"/>
            <a:ext cx="379766" cy="350142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0" name="Google Shape;13224;p69">
            <a:extLst>
              <a:ext uri="{FF2B5EF4-FFF2-40B4-BE49-F238E27FC236}">
                <a16:creationId xmlns:a16="http://schemas.microsoft.com/office/drawing/2014/main" id="{7B0A7ACE-4261-4101-92D0-5F8A25DD7B79}"/>
              </a:ext>
            </a:extLst>
          </p:cNvPr>
          <p:cNvGrpSpPr/>
          <p:nvPr/>
        </p:nvGrpSpPr>
        <p:grpSpPr>
          <a:xfrm>
            <a:off x="777518" y="966780"/>
            <a:ext cx="362321" cy="364231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121" name="Google Shape;13225;p69">
              <a:extLst>
                <a:ext uri="{FF2B5EF4-FFF2-40B4-BE49-F238E27FC236}">
                  <a16:creationId xmlns:a16="http://schemas.microsoft.com/office/drawing/2014/main" id="{B6038A6E-30B9-402F-85D6-6393D57453D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3226;p69">
              <a:extLst>
                <a:ext uri="{FF2B5EF4-FFF2-40B4-BE49-F238E27FC236}">
                  <a16:creationId xmlns:a16="http://schemas.microsoft.com/office/drawing/2014/main" id="{43FCE68C-A3E1-4891-BE0C-D297E1A6620A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13227;p69">
              <a:extLst>
                <a:ext uri="{FF2B5EF4-FFF2-40B4-BE49-F238E27FC236}">
                  <a16:creationId xmlns:a16="http://schemas.microsoft.com/office/drawing/2014/main" id="{6DED4FC3-5CC6-46C1-94DA-1EA6B36CC49A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13228;p69">
              <a:extLst>
                <a:ext uri="{FF2B5EF4-FFF2-40B4-BE49-F238E27FC236}">
                  <a16:creationId xmlns:a16="http://schemas.microsoft.com/office/drawing/2014/main" id="{29B0A1BB-BBEC-4807-8360-4D6599A374C7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" name="Google Shape;13229;p69">
              <a:extLst>
                <a:ext uri="{FF2B5EF4-FFF2-40B4-BE49-F238E27FC236}">
                  <a16:creationId xmlns:a16="http://schemas.microsoft.com/office/drawing/2014/main" id="{85E35D66-BBC9-4978-894A-D6A5D514E26A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" name="Google Shape;13230;p69">
              <a:extLst>
                <a:ext uri="{FF2B5EF4-FFF2-40B4-BE49-F238E27FC236}">
                  <a16:creationId xmlns:a16="http://schemas.microsoft.com/office/drawing/2014/main" id="{5F7ED403-AA32-4C32-A4A9-1255A18B8591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753FCFEE-AFC7-426D-A84F-38753736865A}"/>
              </a:ext>
            </a:extLst>
          </p:cNvPr>
          <p:cNvSpPr txBox="1"/>
          <p:nvPr/>
        </p:nvSpPr>
        <p:spPr>
          <a:xfrm>
            <a:off x="1306742" y="9839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동작 모드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1B797A-D4EA-4D2C-9A2B-450AD8D4DBE4}"/>
              </a:ext>
            </a:extLst>
          </p:cNvPr>
          <p:cNvSpPr/>
          <p:nvPr/>
        </p:nvSpPr>
        <p:spPr>
          <a:xfrm>
            <a:off x="356428" y="2106441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AF6600-7DEF-4B8D-A763-73A76FF8334E}"/>
              </a:ext>
            </a:extLst>
          </p:cNvPr>
          <p:cNvSpPr/>
          <p:nvPr/>
        </p:nvSpPr>
        <p:spPr>
          <a:xfrm>
            <a:off x="356428" y="2654109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6051B0-AD54-424A-8089-E73D6ACA912B}"/>
              </a:ext>
            </a:extLst>
          </p:cNvPr>
          <p:cNvSpPr/>
          <p:nvPr/>
        </p:nvSpPr>
        <p:spPr>
          <a:xfrm>
            <a:off x="356428" y="3211994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퇴근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A983852-EC30-41BD-A1D6-61C6DA7F65A6}"/>
              </a:ext>
            </a:extLst>
          </p:cNvPr>
          <p:cNvSpPr txBox="1">
            <a:spLocks/>
          </p:cNvSpPr>
          <p:nvPr/>
        </p:nvSpPr>
        <p:spPr>
          <a:xfrm>
            <a:off x="-2522958" y="-455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/>
              <a:t>Web UI/UX </a:t>
            </a:r>
            <a:r>
              <a:rPr lang="ko-KR" altLang="en-US" sz="5400"/>
              <a:t>설계</a:t>
            </a:r>
            <a:endParaRPr lang="ko-KR" altLang="en-US" sz="5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6ADB0C-2B00-42DB-B458-980E5347279A}"/>
              </a:ext>
            </a:extLst>
          </p:cNvPr>
          <p:cNvSpPr/>
          <p:nvPr/>
        </p:nvSpPr>
        <p:spPr>
          <a:xfrm>
            <a:off x="6143527" y="870377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5263A9-6121-4F43-89D3-034DF370EF79}"/>
              </a:ext>
            </a:extLst>
          </p:cNvPr>
          <p:cNvSpPr/>
          <p:nvPr/>
        </p:nvSpPr>
        <p:spPr>
          <a:xfrm>
            <a:off x="9109861" y="1737506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4F7A3F-3D75-4528-9497-4792160D04D7}"/>
              </a:ext>
            </a:extLst>
          </p:cNvPr>
          <p:cNvSpPr txBox="1"/>
          <p:nvPr/>
        </p:nvSpPr>
        <p:spPr>
          <a:xfrm>
            <a:off x="9155132" y="1824977"/>
            <a:ext cx="11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온도</a:t>
            </a:r>
            <a:r>
              <a:rPr lang="en-US" altLang="ko-KR" dirty="0"/>
              <a:t>/</a:t>
            </a:r>
            <a:r>
              <a:rPr lang="ko-KR" altLang="en-US" dirty="0"/>
              <a:t>습도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16E426-6F71-48EC-9D72-278B96CC65F9}"/>
              </a:ext>
            </a:extLst>
          </p:cNvPr>
          <p:cNvSpPr/>
          <p:nvPr/>
        </p:nvSpPr>
        <p:spPr>
          <a:xfrm>
            <a:off x="6366694" y="1743002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60639F-292B-45E7-8BAB-AA2E066C2708}"/>
              </a:ext>
            </a:extLst>
          </p:cNvPr>
          <p:cNvSpPr txBox="1"/>
          <p:nvPr/>
        </p:nvSpPr>
        <p:spPr>
          <a:xfrm>
            <a:off x="6411965" y="1830473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가스 밸브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0FF2375-D778-415E-82DD-16A87D87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8021315" y="1839537"/>
            <a:ext cx="509819" cy="35120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ED114CB-348E-4334-9412-BFF6E288B94F}"/>
              </a:ext>
            </a:extLst>
          </p:cNvPr>
          <p:cNvSpPr txBox="1"/>
          <p:nvPr/>
        </p:nvSpPr>
        <p:spPr>
          <a:xfrm>
            <a:off x="10457476" y="1824977"/>
            <a:ext cx="10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00°C/0%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CA4883-E6D9-487D-B14B-2EB0113C0D3B}"/>
              </a:ext>
            </a:extLst>
          </p:cNvPr>
          <p:cNvSpPr/>
          <p:nvPr/>
        </p:nvSpPr>
        <p:spPr>
          <a:xfrm>
            <a:off x="6366694" y="2521933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FA3AF2-FE5B-48E8-AC08-68B002E9E17C}"/>
              </a:ext>
            </a:extLst>
          </p:cNvPr>
          <p:cNvSpPr txBox="1"/>
          <p:nvPr/>
        </p:nvSpPr>
        <p:spPr>
          <a:xfrm>
            <a:off x="6568259" y="260940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보일러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4553419-EFEC-48CC-87FD-1724029A3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8021315" y="2618468"/>
            <a:ext cx="509819" cy="35120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96241E-0C83-437D-AD5F-2B7A3B0CD27B}"/>
              </a:ext>
            </a:extLst>
          </p:cNvPr>
          <p:cNvSpPr/>
          <p:nvPr/>
        </p:nvSpPr>
        <p:spPr>
          <a:xfrm>
            <a:off x="6366694" y="3300556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1B16C2-A1A6-4796-B24E-84D0FD703AAF}"/>
              </a:ext>
            </a:extLst>
          </p:cNvPr>
          <p:cNvSpPr txBox="1"/>
          <p:nvPr/>
        </p:nvSpPr>
        <p:spPr>
          <a:xfrm>
            <a:off x="6568259" y="338802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에어컨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740C8F2-21CB-497B-BD45-7CE098213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8021315" y="3397091"/>
            <a:ext cx="509819" cy="351205"/>
          </a:xfrm>
          <a:prstGeom prst="rect">
            <a:avLst/>
          </a:prstGeom>
        </p:spPr>
      </p:pic>
      <p:sp>
        <p:nvSpPr>
          <p:cNvPr id="56" name="Google Shape;9971;p63">
            <a:extLst>
              <a:ext uri="{FF2B5EF4-FFF2-40B4-BE49-F238E27FC236}">
                <a16:creationId xmlns:a16="http://schemas.microsoft.com/office/drawing/2014/main" id="{2F36802B-B62C-4E59-BA72-41545042B75E}"/>
              </a:ext>
            </a:extLst>
          </p:cNvPr>
          <p:cNvSpPr/>
          <p:nvPr/>
        </p:nvSpPr>
        <p:spPr>
          <a:xfrm>
            <a:off x="6222082" y="952847"/>
            <a:ext cx="379766" cy="350142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7" name="Google Shape;13224;p69">
            <a:extLst>
              <a:ext uri="{FF2B5EF4-FFF2-40B4-BE49-F238E27FC236}">
                <a16:creationId xmlns:a16="http://schemas.microsoft.com/office/drawing/2014/main" id="{D61656D9-1096-47F0-BB7E-C1C986200484}"/>
              </a:ext>
            </a:extLst>
          </p:cNvPr>
          <p:cNvGrpSpPr/>
          <p:nvPr/>
        </p:nvGrpSpPr>
        <p:grpSpPr>
          <a:xfrm>
            <a:off x="6787784" y="950407"/>
            <a:ext cx="362321" cy="364231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58" name="Google Shape;13225;p69">
              <a:extLst>
                <a:ext uri="{FF2B5EF4-FFF2-40B4-BE49-F238E27FC236}">
                  <a16:creationId xmlns:a16="http://schemas.microsoft.com/office/drawing/2014/main" id="{3AFF7B1A-521F-413A-85AF-0D5247151984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13226;p69">
              <a:extLst>
                <a:ext uri="{FF2B5EF4-FFF2-40B4-BE49-F238E27FC236}">
                  <a16:creationId xmlns:a16="http://schemas.microsoft.com/office/drawing/2014/main" id="{85DC58FF-F843-47AF-A2D8-A1889A3E892E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13227;p69">
              <a:extLst>
                <a:ext uri="{FF2B5EF4-FFF2-40B4-BE49-F238E27FC236}">
                  <a16:creationId xmlns:a16="http://schemas.microsoft.com/office/drawing/2014/main" id="{663A4257-001E-4D9E-A868-1E477BFF0116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13228;p69">
              <a:extLst>
                <a:ext uri="{FF2B5EF4-FFF2-40B4-BE49-F238E27FC236}">
                  <a16:creationId xmlns:a16="http://schemas.microsoft.com/office/drawing/2014/main" id="{67EDEC11-8B42-4D23-ACE7-FA4FC8A96D34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13229;p69">
              <a:extLst>
                <a:ext uri="{FF2B5EF4-FFF2-40B4-BE49-F238E27FC236}">
                  <a16:creationId xmlns:a16="http://schemas.microsoft.com/office/drawing/2014/main" id="{5122B832-04FB-4BAA-943E-F359F4C3134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13230;p69">
              <a:extLst>
                <a:ext uri="{FF2B5EF4-FFF2-40B4-BE49-F238E27FC236}">
                  <a16:creationId xmlns:a16="http://schemas.microsoft.com/office/drawing/2014/main" id="{A79751C9-5883-473C-87F4-93B7A91048B1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D16AEAD-AE28-49F7-BD3D-06D8566BA49E}"/>
              </a:ext>
            </a:extLst>
          </p:cNvPr>
          <p:cNvSpPr/>
          <p:nvPr/>
        </p:nvSpPr>
        <p:spPr>
          <a:xfrm>
            <a:off x="9120704" y="3300556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1BD786-6199-495E-A6B0-60ABE879D2FE}"/>
              </a:ext>
            </a:extLst>
          </p:cNvPr>
          <p:cNvSpPr txBox="1"/>
          <p:nvPr/>
        </p:nvSpPr>
        <p:spPr>
          <a:xfrm>
            <a:off x="9091436" y="3388027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로봇청소기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9DFE49B4-42CB-43A7-A0A7-6FE87DE0B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10775325" y="3397091"/>
            <a:ext cx="509819" cy="351205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D76916-A62D-4824-9EDB-798EFBF1C6A3}"/>
              </a:ext>
            </a:extLst>
          </p:cNvPr>
          <p:cNvSpPr/>
          <p:nvPr/>
        </p:nvSpPr>
        <p:spPr>
          <a:xfrm>
            <a:off x="9120704" y="2521933"/>
            <a:ext cx="2520000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015A9B1-CE8F-4F3D-8D6D-F1BA05362CD2}"/>
              </a:ext>
            </a:extLst>
          </p:cNvPr>
          <p:cNvSpPr txBox="1"/>
          <p:nvPr/>
        </p:nvSpPr>
        <p:spPr>
          <a:xfrm>
            <a:off x="9123185" y="2609404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공기청정기</a:t>
            </a:r>
            <a:endParaRPr lang="ko-KR" altLang="en-US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B978DDB6-CF5D-482A-95C5-A8F48EC31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7706" b="56430"/>
          <a:stretch/>
        </p:blipFill>
        <p:spPr>
          <a:xfrm>
            <a:off x="10775325" y="2618468"/>
            <a:ext cx="509819" cy="351205"/>
          </a:xfrm>
          <a:prstGeom prst="rect">
            <a:avLst/>
          </a:prstGeom>
        </p:spPr>
      </p:pic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4E44EE0-A28C-4675-9E79-C0DCBEE8082F}"/>
              </a:ext>
            </a:extLst>
          </p:cNvPr>
          <p:cNvSpPr/>
          <p:nvPr/>
        </p:nvSpPr>
        <p:spPr>
          <a:xfrm>
            <a:off x="8102286" y="1033784"/>
            <a:ext cx="889432" cy="3736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78EAB4-866E-44EC-BB45-EEA1E847DAB3}"/>
              </a:ext>
            </a:extLst>
          </p:cNvPr>
          <p:cNvGrpSpPr/>
          <p:nvPr/>
        </p:nvGrpSpPr>
        <p:grpSpPr>
          <a:xfrm>
            <a:off x="3130861" y="1947650"/>
            <a:ext cx="2520000" cy="1809710"/>
            <a:chOff x="3130861" y="1056727"/>
            <a:chExt cx="2520000" cy="288681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8C9DB8F-A7A3-4C0E-BA6B-A300108F33BE}"/>
                </a:ext>
              </a:extLst>
            </p:cNvPr>
            <p:cNvSpPr/>
            <p:nvPr/>
          </p:nvSpPr>
          <p:spPr>
            <a:xfrm>
              <a:off x="3130861" y="1063545"/>
              <a:ext cx="2520000" cy="28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DBF1AA9-B1CE-4A81-8C54-3CF352DCAA13}"/>
                </a:ext>
              </a:extLst>
            </p:cNvPr>
            <p:cNvCxnSpPr>
              <a:cxnSpLocks/>
            </p:cNvCxnSpPr>
            <p:nvPr/>
          </p:nvCxnSpPr>
          <p:spPr>
            <a:xfrm>
              <a:off x="5393337" y="1056727"/>
              <a:ext cx="0" cy="2886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7C2628-F4A6-4318-A3E6-DE55E807A39F}"/>
              </a:ext>
            </a:extLst>
          </p:cNvPr>
          <p:cNvSpPr/>
          <p:nvPr/>
        </p:nvSpPr>
        <p:spPr>
          <a:xfrm>
            <a:off x="5409502" y="1976305"/>
            <a:ext cx="222287" cy="31758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78D630-C4A2-4DB8-A55A-D837222549E0}"/>
              </a:ext>
            </a:extLst>
          </p:cNvPr>
          <p:cNvSpPr/>
          <p:nvPr/>
        </p:nvSpPr>
        <p:spPr>
          <a:xfrm>
            <a:off x="3130861" y="1559618"/>
            <a:ext cx="2520000" cy="317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 추가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97F3E1-6F42-47EE-8E86-D9DEA0F24050}"/>
              </a:ext>
            </a:extLst>
          </p:cNvPr>
          <p:cNvSpPr txBox="1"/>
          <p:nvPr/>
        </p:nvSpPr>
        <p:spPr>
          <a:xfrm>
            <a:off x="3680570" y="9839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스케줄 모드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8CC9D0-9792-48E5-96B9-7FA3BEE972F3}"/>
              </a:ext>
            </a:extLst>
          </p:cNvPr>
          <p:cNvSpPr/>
          <p:nvPr/>
        </p:nvSpPr>
        <p:spPr>
          <a:xfrm>
            <a:off x="3126694" y="1951072"/>
            <a:ext cx="2267487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09 : 00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DED594-8A77-48D2-87C6-485AE7F09301}"/>
              </a:ext>
            </a:extLst>
          </p:cNvPr>
          <p:cNvSpPr/>
          <p:nvPr/>
        </p:nvSpPr>
        <p:spPr>
          <a:xfrm>
            <a:off x="3126694" y="2491243"/>
            <a:ext cx="2267487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 : 00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AD5D03-DA52-45A4-AE7F-6E3EF23628B6}"/>
              </a:ext>
            </a:extLst>
          </p:cNvPr>
          <p:cNvSpPr/>
          <p:nvPr/>
        </p:nvSpPr>
        <p:spPr>
          <a:xfrm>
            <a:off x="3126694" y="3031414"/>
            <a:ext cx="2267487" cy="547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 : 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78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6017AA-10DD-4E4E-98F6-BC3C343DBF3C}"/>
              </a:ext>
            </a:extLst>
          </p:cNvPr>
          <p:cNvSpPr/>
          <p:nvPr/>
        </p:nvSpPr>
        <p:spPr>
          <a:xfrm>
            <a:off x="198112" y="1030899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528363B1-0584-4F3C-ADE9-9059F2617094}"/>
              </a:ext>
            </a:extLst>
          </p:cNvPr>
          <p:cNvSpPr txBox="1">
            <a:spLocks/>
          </p:cNvSpPr>
          <p:nvPr/>
        </p:nvSpPr>
        <p:spPr>
          <a:xfrm>
            <a:off x="-2311302" y="-356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/>
              <a:t>Web UI/UX </a:t>
            </a:r>
            <a:r>
              <a:rPr lang="ko-KR" altLang="en-US" sz="5400"/>
              <a:t>설계</a:t>
            </a:r>
            <a:endParaRPr lang="ko-KR" altLang="en-US" sz="5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1531C2-D26D-48B7-9B94-2F8B2BBC13C0}"/>
              </a:ext>
            </a:extLst>
          </p:cNvPr>
          <p:cNvSpPr txBox="1"/>
          <p:nvPr/>
        </p:nvSpPr>
        <p:spPr>
          <a:xfrm>
            <a:off x="2751315" y="120994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52" name="Google Shape;9971;p63">
            <a:extLst>
              <a:ext uri="{FF2B5EF4-FFF2-40B4-BE49-F238E27FC236}">
                <a16:creationId xmlns:a16="http://schemas.microsoft.com/office/drawing/2014/main" id="{CFA921D0-1935-4DCE-A78A-8C710FD13A4F}"/>
              </a:ext>
            </a:extLst>
          </p:cNvPr>
          <p:cNvSpPr/>
          <p:nvPr/>
        </p:nvSpPr>
        <p:spPr>
          <a:xfrm>
            <a:off x="292909" y="1096593"/>
            <a:ext cx="379766" cy="350142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4A88A13-CD69-4CDE-8956-1F0B1E4106D9}"/>
              </a:ext>
            </a:extLst>
          </p:cNvPr>
          <p:cNvSpPr/>
          <p:nvPr/>
        </p:nvSpPr>
        <p:spPr>
          <a:xfrm>
            <a:off x="478418" y="1873882"/>
            <a:ext cx="1214781" cy="2140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모드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0725A12-FED1-47BF-8483-1A43C5316644}"/>
              </a:ext>
            </a:extLst>
          </p:cNvPr>
          <p:cNvSpPr/>
          <p:nvPr/>
        </p:nvSpPr>
        <p:spPr>
          <a:xfrm>
            <a:off x="1816153" y="1873882"/>
            <a:ext cx="1214781" cy="2140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9779F51-BF8B-4275-95BA-692ECBA8ECF7}"/>
              </a:ext>
            </a:extLst>
          </p:cNvPr>
          <p:cNvSpPr/>
          <p:nvPr/>
        </p:nvSpPr>
        <p:spPr>
          <a:xfrm>
            <a:off x="3150509" y="1873882"/>
            <a:ext cx="1214781" cy="2140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맞춤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모드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524B2C0-021F-4B00-B6F5-ABEDFFCC14DF}"/>
              </a:ext>
            </a:extLst>
          </p:cNvPr>
          <p:cNvSpPr/>
          <p:nvPr/>
        </p:nvSpPr>
        <p:spPr>
          <a:xfrm>
            <a:off x="4485899" y="1873882"/>
            <a:ext cx="1214781" cy="2140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BB6DB6-8CCF-447B-A4D5-E50A87F79599}"/>
              </a:ext>
            </a:extLst>
          </p:cNvPr>
          <p:cNvSpPr txBox="1"/>
          <p:nvPr/>
        </p:nvSpPr>
        <p:spPr>
          <a:xfrm>
            <a:off x="156951" y="4422307"/>
            <a:ext cx="79752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설정에서 모드 선택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ko-KR" altLang="en-US" sz="1600" dirty="0"/>
              <a:t>사용자별로 </a:t>
            </a:r>
            <a:r>
              <a:rPr lang="en-US" altLang="ko-KR" sz="1600" dirty="0"/>
              <a:t>UX</a:t>
            </a:r>
            <a:r>
              <a:rPr lang="ko-KR" altLang="en-US" sz="1600" dirty="0"/>
              <a:t>를 설정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=&gt; </a:t>
            </a:r>
            <a:r>
              <a:rPr lang="ko-KR" altLang="en-US" sz="1600" dirty="0"/>
              <a:t>미리 모드를 정의하고 사용자가 인식되면 실행 </a:t>
            </a:r>
            <a:r>
              <a:rPr lang="en-US" altLang="ko-KR" sz="1600" dirty="0"/>
              <a:t>: </a:t>
            </a:r>
          </a:p>
          <a:p>
            <a:r>
              <a:rPr lang="ko-KR" altLang="en-US" sz="1600" dirty="0"/>
              <a:t>     예를 들어 아빠면 집으로 네비게이션 </a:t>
            </a:r>
            <a:r>
              <a:rPr lang="en-US" altLang="ko-KR" sz="1600" dirty="0"/>
              <a:t>(</a:t>
            </a:r>
            <a:r>
              <a:rPr lang="ko-KR" altLang="en-US" sz="1600" dirty="0"/>
              <a:t>학교</a:t>
            </a:r>
            <a:r>
              <a:rPr lang="en-US" altLang="ko-KR" sz="1600" dirty="0"/>
              <a:t>,</a:t>
            </a:r>
            <a:r>
              <a:rPr lang="ko-KR" altLang="en-US" sz="1600" dirty="0"/>
              <a:t>유치원 등</a:t>
            </a:r>
            <a:r>
              <a:rPr lang="en-US" altLang="ko-KR" sz="1600" dirty="0"/>
              <a:t>) </a:t>
            </a:r>
            <a:r>
              <a:rPr lang="ko-KR" altLang="en-US" sz="1600" dirty="0"/>
              <a:t>아들이면 음악재생하기 등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en-US" altLang="ko-KR" sz="1600" dirty="0" err="1"/>
              <a:t>Todo</a:t>
            </a:r>
            <a:r>
              <a:rPr lang="en-US" altLang="ko-KR" sz="1600" dirty="0"/>
              <a:t> List]</a:t>
            </a:r>
          </a:p>
          <a:p>
            <a:r>
              <a:rPr lang="ko-KR" altLang="en-US" sz="1600" dirty="0"/>
              <a:t>차량에서는 음성인식을 통해 추가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스마트폰에서도 추가가능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181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FE28A9-C63E-4A1F-9688-92402377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92" y="661736"/>
            <a:ext cx="8915610" cy="601403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17E40EF-15DF-413B-B55E-7CD932D65C77}"/>
              </a:ext>
            </a:extLst>
          </p:cNvPr>
          <p:cNvSpPr txBox="1">
            <a:spLocks/>
          </p:cNvSpPr>
          <p:nvPr/>
        </p:nvSpPr>
        <p:spPr>
          <a:xfrm>
            <a:off x="-4007908" y="-267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/>
              <a:t>구성도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123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66689D-C609-4E90-8B54-A1509DA5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43"/>
            <a:ext cx="12192000" cy="67471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35B47D-495E-44BA-9946-AC4250E4DAB5}"/>
              </a:ext>
            </a:extLst>
          </p:cNvPr>
          <p:cNvSpPr/>
          <p:nvPr/>
        </p:nvSpPr>
        <p:spPr>
          <a:xfrm>
            <a:off x="0" y="0"/>
            <a:ext cx="1500188" cy="557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93BC14EE-6F1C-4361-8DAA-2BB204055E72}"/>
              </a:ext>
            </a:extLst>
          </p:cNvPr>
          <p:cNvSpPr txBox="1">
            <a:spLocks/>
          </p:cNvSpPr>
          <p:nvPr/>
        </p:nvSpPr>
        <p:spPr>
          <a:xfrm>
            <a:off x="-2980158" y="-4556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/>
              <a:t>앱 </a:t>
            </a:r>
            <a:r>
              <a:rPr lang="en-US" altLang="ko-KR" sz="4800"/>
              <a:t>UI / UX </a:t>
            </a:r>
            <a:r>
              <a:rPr lang="ko-KR" altLang="en-US" sz="4800"/>
              <a:t>설계 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235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35B47D-495E-44BA-9946-AC4250E4DAB5}"/>
              </a:ext>
            </a:extLst>
          </p:cNvPr>
          <p:cNvSpPr/>
          <p:nvPr/>
        </p:nvSpPr>
        <p:spPr>
          <a:xfrm>
            <a:off x="0" y="0"/>
            <a:ext cx="1500188" cy="557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93BC14EE-6F1C-4361-8DAA-2BB204055E72}"/>
              </a:ext>
            </a:extLst>
          </p:cNvPr>
          <p:cNvSpPr txBox="1">
            <a:spLocks/>
          </p:cNvSpPr>
          <p:nvPr/>
        </p:nvSpPr>
        <p:spPr>
          <a:xfrm>
            <a:off x="-3151763" y="-441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/>
              <a:t>얼굴인식 구현  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07686-53DE-4826-9C5F-AE33561C0EF1}"/>
              </a:ext>
            </a:extLst>
          </p:cNvPr>
          <p:cNvSpPr txBox="1"/>
          <p:nvPr/>
        </p:nvSpPr>
        <p:spPr>
          <a:xfrm>
            <a:off x="142873" y="998541"/>
            <a:ext cx="12116650" cy="650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/>
              <a:t>얼굴 학습</a:t>
            </a:r>
            <a:endParaRPr lang="en-US" altLang="ko-KR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30</a:t>
            </a:r>
            <a:r>
              <a:rPr lang="ko-KR" altLang="en-US"/>
              <a:t>장의 얼굴 사진을 촬영 </a:t>
            </a:r>
            <a:r>
              <a:rPr lang="en-US" altLang="ko-KR"/>
              <a:t>(</a:t>
            </a:r>
            <a:r>
              <a:rPr lang="ko-KR" altLang="en-US"/>
              <a:t>웹캠 </a:t>
            </a:r>
            <a:r>
              <a:rPr lang="en-US" altLang="ko-KR"/>
              <a:t>or </a:t>
            </a:r>
            <a:r>
              <a:rPr lang="ko-KR" altLang="en-US"/>
              <a:t>안드로이드 앱</a:t>
            </a:r>
            <a:r>
              <a:rPr lang="en-US" altLang="ko-KR"/>
              <a:t>)</a:t>
            </a:r>
            <a:r>
              <a:rPr lang="ko-KR" altLang="en-US"/>
              <a:t>하여 </a:t>
            </a:r>
            <a:r>
              <a:rPr lang="en-US" altLang="ko-KR"/>
              <a:t>Firebase</a:t>
            </a:r>
            <a:r>
              <a:rPr lang="ko-KR" altLang="en-US"/>
              <a:t>의 </a:t>
            </a:r>
            <a:r>
              <a:rPr lang="en-US" altLang="ko-KR"/>
              <a:t>Storage</a:t>
            </a:r>
            <a:r>
              <a:rPr lang="ko-KR" altLang="en-US"/>
              <a:t>에 저장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새로운 얼굴데이터가 준비되었다면 서버에 메시지를 보내 학습하도록 지시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서버는 사진을 다운로드 받고 얼굴 부분만 끊어내어 이것을 학습함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미리 학습된 </a:t>
            </a:r>
            <a:r>
              <a:rPr lang="en-US" altLang="ko-KR"/>
              <a:t>FaceNet </a:t>
            </a:r>
            <a:r>
              <a:rPr lang="ko-KR" altLang="en-US"/>
              <a:t>모델과 함께 </a:t>
            </a:r>
            <a:r>
              <a:rPr lang="en-US" altLang="ko-KR"/>
              <a:t>Crown </a:t>
            </a:r>
            <a:r>
              <a:rPr lang="ko-KR" altLang="en-US"/>
              <a:t>모델을 생성함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400"/>
              <a:t>2. </a:t>
            </a:r>
            <a:r>
              <a:rPr lang="ko-KR" altLang="en-US" sz="2400"/>
              <a:t>얼굴 인식</a:t>
            </a:r>
            <a:endParaRPr lang="en-US" altLang="ko-KR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얼굴 인식 모델은 </a:t>
            </a:r>
            <a:r>
              <a:rPr lang="en-US" altLang="ko-KR"/>
              <a:t>tensorflow </a:t>
            </a:r>
            <a:r>
              <a:rPr lang="ko-KR" altLang="en-US"/>
              <a:t>기반의 </a:t>
            </a:r>
            <a:r>
              <a:rPr lang="en-US" altLang="ko-KR"/>
              <a:t>FaceNet </a:t>
            </a:r>
            <a:r>
              <a:rPr lang="ko-KR" altLang="en-US"/>
              <a:t>모델을 사용한다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스트리밍 서버로부터 실시간 영상을 받아와 프레임별로 인물을 인식하고 </a:t>
            </a:r>
            <a:r>
              <a:rPr lang="en-US" altLang="ko-KR"/>
              <a:t>known, uncertain, unknown</a:t>
            </a:r>
            <a:r>
              <a:rPr lang="ko-KR" altLang="en-US" sz="2000"/>
              <a:t>으로 구분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FaceNet </a:t>
            </a:r>
            <a:r>
              <a:rPr lang="ko-KR" altLang="en-US"/>
              <a:t>모델은 탐지와 선처리</a:t>
            </a:r>
            <a:r>
              <a:rPr lang="en-US" altLang="ko-KR"/>
              <a:t>, </a:t>
            </a:r>
            <a:r>
              <a:rPr lang="ko-KR" altLang="en-US"/>
              <a:t>특징 추출</a:t>
            </a:r>
            <a:r>
              <a:rPr lang="en-US" altLang="ko-KR"/>
              <a:t>, </a:t>
            </a:r>
            <a:r>
              <a:rPr lang="ko-KR" altLang="en-US"/>
              <a:t>얼굴 매칭 </a:t>
            </a:r>
            <a:r>
              <a:rPr lang="en-US" altLang="ko-KR"/>
              <a:t>4</a:t>
            </a:r>
            <a:r>
              <a:rPr lang="ko-KR" altLang="en-US"/>
              <a:t>단계로 얼굴 인식을 진행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프레임별로 인물을 추측하고 </a:t>
            </a:r>
            <a:r>
              <a:rPr lang="en-US" altLang="ko-KR"/>
              <a:t>know</a:t>
            </a:r>
            <a:r>
              <a:rPr lang="ko-KR" altLang="en-US"/>
              <a:t>시 </a:t>
            </a:r>
            <a:r>
              <a:rPr lang="en-US" altLang="ko-KR"/>
              <a:t>count </a:t>
            </a:r>
            <a:r>
              <a:rPr lang="ko-KR" altLang="en-US"/>
              <a:t>변수를 증가</a:t>
            </a:r>
            <a:r>
              <a:rPr lang="en-US" altLang="ko-KR"/>
              <a:t>, uncertain</a:t>
            </a:r>
            <a:r>
              <a:rPr lang="ko-KR" altLang="en-US"/>
              <a:t>시 </a:t>
            </a:r>
            <a:r>
              <a:rPr lang="en-US" altLang="ko-KR"/>
              <a:t>count </a:t>
            </a:r>
            <a:r>
              <a:rPr lang="ko-KR" altLang="en-US"/>
              <a:t>값 유지</a:t>
            </a:r>
            <a:r>
              <a:rPr lang="en-US" altLang="ko-KR"/>
              <a:t>, unknown</a:t>
            </a:r>
            <a:r>
              <a:rPr lang="ko-KR" altLang="en-US"/>
              <a:t>시 감소 시킴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학습된 인물의 </a:t>
            </a:r>
            <a:r>
              <a:rPr lang="en-US" altLang="ko-KR"/>
              <a:t>count </a:t>
            </a:r>
            <a:r>
              <a:rPr lang="ko-KR" altLang="en-US"/>
              <a:t>값이 특정 값을 넘어가면 얼굴인식이 완료되고</a:t>
            </a:r>
            <a:r>
              <a:rPr lang="en-US" altLang="ko-KR"/>
              <a:t>, </a:t>
            </a:r>
            <a:r>
              <a:rPr lang="ko-KR" altLang="en-US"/>
              <a:t>그 보다 조금 부족한 경우는 다시 인식을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</a:t>
            </a:r>
            <a:r>
              <a:rPr lang="ko-KR" altLang="en-US"/>
              <a:t>시도하며</a:t>
            </a:r>
            <a:r>
              <a:rPr lang="en-US" altLang="ko-KR"/>
              <a:t> </a:t>
            </a:r>
            <a:r>
              <a:rPr lang="ko-KR" altLang="en-US"/>
              <a:t>매우 부족한 경우는 얼굴 인식에 실패한다</a:t>
            </a:r>
            <a:r>
              <a:rPr lang="en-US" altLang="ko-KR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0113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995" y="0"/>
            <a:ext cx="10515600" cy="1325563"/>
          </a:xfrm>
        </p:spPr>
        <p:txBody>
          <a:bodyPr/>
          <a:lstStyle/>
          <a:p>
            <a:r>
              <a:rPr lang="ko-KR" altLang="en-US"/>
              <a:t>개발현황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E6AC2-5B9F-453D-A8E6-7058C49321EC}"/>
              </a:ext>
            </a:extLst>
          </p:cNvPr>
          <p:cNvSpPr txBox="1"/>
          <p:nvPr/>
        </p:nvSpPr>
        <p:spPr>
          <a:xfrm>
            <a:off x="289984" y="976314"/>
            <a:ext cx="9434539" cy="695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서버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외부 접속용 아이피 및 포트 등 네트워크 설정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MQTT</a:t>
            </a:r>
            <a:r>
              <a:rPr lang="ko-KR" altLang="en-US" sz="2000" dirty="0"/>
              <a:t> 브로커 테스트 진행 중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데이터베이스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파이어베이스</a:t>
            </a:r>
            <a:r>
              <a:rPr lang="en-US" altLang="ko-KR" sz="2000" b="1" dirty="0"/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DB </a:t>
            </a:r>
            <a:r>
              <a:rPr lang="ko-KR" altLang="en-US" sz="2000" dirty="0"/>
              <a:t>구조 구상 완료</a:t>
            </a:r>
            <a:r>
              <a:rPr lang="en-US" altLang="ko-KR" sz="2000" dirty="0"/>
              <a:t>, </a:t>
            </a:r>
            <a:r>
              <a:rPr lang="ko-KR" altLang="en-US" sz="2000" dirty="0"/>
              <a:t>구축 진행 중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아두이노</a:t>
            </a:r>
            <a:endParaRPr lang="en-US" altLang="ko-KR" sz="2000" b="1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/>
              <a:t>Realtime Firebase</a:t>
            </a:r>
            <a:r>
              <a:rPr lang="ko-KR" altLang="en-US" sz="2000"/>
              <a:t>와 </a:t>
            </a:r>
            <a:r>
              <a:rPr lang="ko-KR" altLang="en-US" sz="2000" dirty="0"/>
              <a:t>연동 테스트</a:t>
            </a:r>
            <a:r>
              <a:rPr lang="en-US" altLang="ko-KR" sz="2000" dirty="0"/>
              <a:t> (</a:t>
            </a:r>
            <a:r>
              <a:rPr lang="ko-KR" altLang="en-US" sz="2000" err="1"/>
              <a:t>센싱데이터</a:t>
            </a:r>
            <a:r>
              <a:rPr lang="ko-KR" altLang="en-US" sz="2000"/>
              <a:t> 업로드</a:t>
            </a:r>
            <a:r>
              <a:rPr lang="en-US" altLang="ko-KR" sz="2000"/>
              <a:t>)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WebOS</a:t>
            </a:r>
            <a:endParaRPr lang="en-US" altLang="ko-KR" sz="2000" b="1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개발 환경 세팅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/>
              <a:t>안드로이드 앱</a:t>
            </a:r>
            <a:endParaRPr lang="en-US" altLang="ko-KR" sz="20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사용자 회원가입 및 로그인 기능 구현</a:t>
            </a:r>
            <a:r>
              <a:rPr lang="en-US" altLang="ko-KR" sz="2000"/>
              <a:t> </a:t>
            </a:r>
            <a:r>
              <a:rPr lang="ko-KR" altLang="en-US" sz="2000"/>
              <a:t>완료 </a:t>
            </a:r>
            <a:r>
              <a:rPr lang="en-US" altLang="ko-KR" sz="2000"/>
              <a:t>(Firebase </a:t>
            </a:r>
            <a:r>
              <a:rPr lang="ko-KR" altLang="en-US" sz="2000"/>
              <a:t>연동</a:t>
            </a:r>
            <a:r>
              <a:rPr lang="en-US" altLang="ko-KR" sz="2000"/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/>
              <a:t>Realtime Firebase</a:t>
            </a:r>
            <a:r>
              <a:rPr lang="ko-KR" altLang="en-US" sz="2000"/>
              <a:t>와 연동 테스트 </a:t>
            </a:r>
            <a:r>
              <a:rPr lang="en-US" altLang="ko-KR" sz="2000"/>
              <a:t>(</a:t>
            </a:r>
            <a:r>
              <a:rPr lang="ko-KR" altLang="en-US" sz="2000"/>
              <a:t>데이터 </a:t>
            </a:r>
            <a:r>
              <a:rPr lang="en-US" altLang="ko-KR" sz="2000"/>
              <a:t>Read/Write)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9376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개발현황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E6AC2-5B9F-453D-A8E6-7058C49321EC}"/>
              </a:ext>
            </a:extLst>
          </p:cNvPr>
          <p:cNvSpPr txBox="1"/>
          <p:nvPr/>
        </p:nvSpPr>
        <p:spPr>
          <a:xfrm>
            <a:off x="144126" y="990601"/>
            <a:ext cx="9434539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/>
              <a:t>기타</a:t>
            </a:r>
            <a:endParaRPr lang="en-US" altLang="ko-KR" sz="2000" b="1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라즈베리파이</a:t>
            </a:r>
            <a:r>
              <a:rPr lang="en-US" altLang="ko-KR" sz="2000"/>
              <a:t>4, </a:t>
            </a:r>
            <a:r>
              <a:rPr lang="ko-KR" altLang="en-US" sz="2000"/>
              <a:t>웹캠</a:t>
            </a:r>
            <a:r>
              <a:rPr lang="en-US" altLang="ko-KR" sz="2000"/>
              <a:t>, </a:t>
            </a:r>
            <a:r>
              <a:rPr lang="ko-KR" altLang="en-US" sz="2000"/>
              <a:t>마이크 등 필요 물품 구매</a:t>
            </a:r>
            <a:endParaRPr lang="en-US" altLang="ko-KR" sz="200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/>
              <a:t>LG ThinQ API </a:t>
            </a:r>
            <a:r>
              <a:rPr lang="ko-KR" altLang="en-US" sz="2000"/>
              <a:t>개발 권한 신청 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6014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067" y="246592"/>
            <a:ext cx="10515600" cy="1325563"/>
          </a:xfrm>
        </p:spPr>
        <p:txBody>
          <a:bodyPr/>
          <a:lstStyle/>
          <a:p>
            <a:r>
              <a:rPr lang="ko-KR" altLang="en-US" dirty="0"/>
              <a:t>업무분담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7FEF1-0B23-4F98-9873-C3A184A8F9CA}"/>
              </a:ext>
            </a:extLst>
          </p:cNvPr>
          <p:cNvSpPr txBox="1"/>
          <p:nvPr/>
        </p:nvSpPr>
        <p:spPr>
          <a:xfrm>
            <a:off x="508002" y="1470025"/>
            <a:ext cx="6096000" cy="242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/>
              <a:t>현식</a:t>
            </a:r>
            <a:endParaRPr lang="en-US" altLang="ko-KR" sz="28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서버구축</a:t>
            </a:r>
            <a:endParaRPr lang="en-US" altLang="ko-KR" sz="15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데이터베이스 구축</a:t>
            </a:r>
            <a:endParaRPr lang="en-US" altLang="ko-KR" sz="15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라즈베리파이 영상 스트리밍</a:t>
            </a:r>
            <a:endParaRPr lang="en-US" altLang="ko-KR" sz="15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얼굴 인식 개발 보조</a:t>
            </a:r>
            <a:endParaRPr lang="en-US" altLang="ko-KR" sz="15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A6F3E-F642-4231-B783-B5CA839780F5}"/>
              </a:ext>
            </a:extLst>
          </p:cNvPr>
          <p:cNvSpPr txBox="1"/>
          <p:nvPr/>
        </p:nvSpPr>
        <p:spPr>
          <a:xfrm>
            <a:off x="3479802" y="1470025"/>
            <a:ext cx="6096000" cy="242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/>
              <a:t>승운</a:t>
            </a:r>
            <a:endParaRPr lang="en-US" altLang="ko-KR" sz="28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음성인식 구현 </a:t>
            </a:r>
            <a:r>
              <a:rPr lang="en-US" altLang="ko-KR" sz="1500"/>
              <a:t>(LG ThinQ)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안드로이드 앱 개발</a:t>
            </a:r>
            <a:endParaRPr lang="en-US" altLang="ko-KR" sz="15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아두이노 구현부 개발</a:t>
            </a:r>
            <a:endParaRPr lang="en-US" altLang="ko-KR" sz="15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얼굴 인식 개발 보조</a:t>
            </a:r>
            <a:endParaRPr lang="en-US" altLang="ko-KR" sz="15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7557-7AD4-4EB9-A1AD-D60E831750BC}"/>
              </a:ext>
            </a:extLst>
          </p:cNvPr>
          <p:cNvSpPr txBox="1"/>
          <p:nvPr/>
        </p:nvSpPr>
        <p:spPr>
          <a:xfrm>
            <a:off x="6527802" y="1466850"/>
            <a:ext cx="6096000" cy="1732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/>
              <a:t>준호</a:t>
            </a:r>
            <a:endParaRPr lang="en-US" altLang="ko-KR" sz="28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얼굴 인식 기능 개발 </a:t>
            </a:r>
            <a:r>
              <a:rPr lang="en-US" altLang="ko-KR" sz="1500"/>
              <a:t>(OpenCV)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웹 프론트앤드 개발</a:t>
            </a:r>
            <a:endParaRPr lang="en-US" altLang="ko-KR" sz="15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아두이노 구현부 개발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서버용 </a:t>
            </a:r>
            <a:r>
              <a:rPr lang="ko-KR" altLang="en-US" dirty="0" err="1"/>
              <a:t>라즈베리파이</a:t>
            </a:r>
            <a:r>
              <a:rPr lang="en-US" altLang="ko-KR" dirty="0"/>
              <a:t>4 8GB </a:t>
            </a:r>
            <a:r>
              <a:rPr lang="ko-KR" altLang="en-US"/>
              <a:t>모델 추가 구매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MQTT </a:t>
            </a:r>
            <a:r>
              <a:rPr lang="ko-KR" altLang="en-US" dirty="0"/>
              <a:t>브로커 구축 </a:t>
            </a:r>
            <a:r>
              <a:rPr lang="en-US" altLang="ko-KR" dirty="0"/>
              <a:t>(</a:t>
            </a:r>
            <a:r>
              <a:rPr lang="ko-KR" altLang="en-US" dirty="0"/>
              <a:t>우선은 </a:t>
            </a:r>
            <a:r>
              <a:rPr lang="en-US" altLang="ko-KR" dirty="0" err="1"/>
              <a:t>RabbitMQ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V4L2 </a:t>
            </a:r>
            <a:r>
              <a:rPr lang="ko-KR" altLang="en-US" dirty="0"/>
              <a:t>서버 구축 </a:t>
            </a:r>
            <a:r>
              <a:rPr lang="en-US" altLang="ko-KR" dirty="0"/>
              <a:t>(</a:t>
            </a:r>
            <a:r>
              <a:rPr lang="ko-KR" altLang="en-US" dirty="0"/>
              <a:t>영상처리 스트리밍 부분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/>
              <a:t>얼굴인식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파이어베이스에 </a:t>
            </a:r>
            <a:r>
              <a:rPr lang="ko-KR" altLang="en-US" dirty="0"/>
              <a:t>주기적으로 값 업데이트</a:t>
            </a:r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영상 스트리밍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라즈베리파이</a:t>
            </a:r>
            <a:r>
              <a:rPr lang="en-US" altLang="ko-KR" dirty="0"/>
              <a:t>3 B+</a:t>
            </a:r>
            <a:r>
              <a:rPr lang="ko-KR" altLang="en-US" dirty="0"/>
              <a:t>을 이용 </a:t>
            </a:r>
            <a:r>
              <a:rPr lang="en-US" altLang="ko-KR" dirty="0"/>
              <a:t>(</a:t>
            </a:r>
            <a:r>
              <a:rPr lang="en-US" altLang="ko-KR" dirty="0" err="1"/>
              <a:t>webOS</a:t>
            </a:r>
            <a:r>
              <a:rPr lang="ko-KR" altLang="en-US" dirty="0"/>
              <a:t>는 </a:t>
            </a:r>
            <a:r>
              <a:rPr lang="ko-KR" altLang="en-US" dirty="0" err="1"/>
              <a:t>지원하지않음</a:t>
            </a:r>
            <a:r>
              <a:rPr lang="en-US" altLang="ko-KR" dirty="0"/>
              <a:t>. </a:t>
            </a:r>
            <a:r>
              <a:rPr lang="ko-KR" altLang="en-US" dirty="0" err="1"/>
              <a:t>라즈비안을</a:t>
            </a:r>
            <a:r>
              <a:rPr lang="ko-KR" altLang="en-US" dirty="0"/>
              <a:t> 사용하거나</a:t>
            </a:r>
            <a:r>
              <a:rPr lang="en-US" altLang="ko-KR" dirty="0"/>
              <a:t>.. </a:t>
            </a:r>
            <a:r>
              <a:rPr lang="ko-KR" altLang="en-US" dirty="0" err="1"/>
              <a:t>대쉬보드측과</a:t>
            </a:r>
            <a:r>
              <a:rPr lang="ko-KR" altLang="en-US" dirty="0"/>
              <a:t> 결합하여야 함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웹캠</a:t>
            </a:r>
            <a:r>
              <a:rPr lang="en-US" altLang="ko-KR" dirty="0"/>
              <a:t>(</a:t>
            </a:r>
            <a:r>
              <a:rPr lang="ko-KR" altLang="en-US" dirty="0"/>
              <a:t>카메라 모듈</a:t>
            </a:r>
            <a:r>
              <a:rPr lang="en-US" altLang="ko-KR" dirty="0"/>
              <a:t>)</a:t>
            </a:r>
            <a:r>
              <a:rPr lang="ko-KR" altLang="en-US" dirty="0"/>
              <a:t>을 연결하여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V4L2 </a:t>
            </a:r>
            <a:r>
              <a:rPr lang="ko-KR" altLang="en-US" dirty="0"/>
              <a:t>서버를 이용하여 </a:t>
            </a:r>
            <a:r>
              <a:rPr lang="ko-KR" altLang="en-US" dirty="0" err="1"/>
              <a:t>서버측으로</a:t>
            </a:r>
            <a:r>
              <a:rPr lang="ko-KR" altLang="en-US" dirty="0"/>
              <a:t> 영상을 스트리밍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조도센서와</a:t>
            </a:r>
            <a:r>
              <a:rPr lang="ko-KR" altLang="en-US" dirty="0"/>
              <a:t> </a:t>
            </a:r>
            <a:r>
              <a:rPr lang="en-US" altLang="ko-KR" dirty="0"/>
              <a:t>LED </a:t>
            </a:r>
            <a:r>
              <a:rPr lang="ko-KR" altLang="en-US" dirty="0"/>
              <a:t>라이트를 사용하여 사용자 환경</a:t>
            </a:r>
            <a:r>
              <a:rPr lang="en-US" altLang="ko-KR" dirty="0"/>
              <a:t>(</a:t>
            </a:r>
            <a:r>
              <a:rPr lang="ko-KR" altLang="en-US" dirty="0"/>
              <a:t>어두운 밤</a:t>
            </a:r>
            <a:r>
              <a:rPr lang="en-US" altLang="ko-KR" dirty="0"/>
              <a:t>)</a:t>
            </a:r>
            <a:r>
              <a:rPr lang="ko-KR" altLang="en-US" dirty="0"/>
              <a:t>에 따른 자동 밝기 조절 필요 </a:t>
            </a:r>
            <a:r>
              <a:rPr lang="en-US" altLang="ko-KR" dirty="0"/>
              <a:t>(GPIO,ADC)(</a:t>
            </a:r>
            <a:r>
              <a:rPr lang="ko-KR" altLang="en-US" dirty="0" err="1"/>
              <a:t>얼굴인식률</a:t>
            </a:r>
            <a:r>
              <a:rPr lang="ko-KR" altLang="en-US" dirty="0"/>
              <a:t> 개선을 위함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r>
              <a:rPr lang="ko-KR" altLang="en-US" dirty="0"/>
              <a:t>를 포함한</a:t>
            </a:r>
            <a:r>
              <a:rPr lang="en-US" altLang="ko-KR" dirty="0"/>
              <a:t> </a:t>
            </a:r>
            <a:r>
              <a:rPr lang="ko-KR" altLang="en-US" dirty="0"/>
              <a:t>구성환경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https://blog.neonkid.xyz/126</a:t>
            </a:r>
          </a:p>
          <a:p>
            <a:r>
              <a:rPr lang="ko-KR" altLang="en-US" dirty="0"/>
              <a:t>http://withthing.blogspot.com/2019/09/mqtt-broker.html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3794" y="3260363"/>
            <a:ext cx="5781675" cy="3333750"/>
            <a:chOff x="7057908" y="-3333750"/>
            <a:chExt cx="5781675" cy="3333750"/>
          </a:xfrm>
        </p:grpSpPr>
        <p:pic>
          <p:nvPicPr>
            <p:cNvPr id="5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170058" y="-3222171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타겟 구성도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25" y="3260363"/>
            <a:ext cx="4933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15502" y="2200046"/>
            <a:ext cx="1039428" cy="1442214"/>
            <a:chOff x="879328" y="2457164"/>
            <a:chExt cx="1710725" cy="2373644"/>
          </a:xfrm>
        </p:grpSpPr>
        <p:pic>
          <p:nvPicPr>
            <p:cNvPr id="1040" name="Picture 16" descr="무료] 파이어베이스(Firebase)를 이용한 웹+안드로이드 메모 어플리케이션 만들기 - 인프런 | 강의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8" t="18925" r="37717" b="35742"/>
            <a:stretch/>
          </p:blipFill>
          <p:spPr bwMode="auto">
            <a:xfrm>
              <a:off x="1132686" y="2457164"/>
              <a:ext cx="1204008" cy="162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79328" y="4184477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파이어베이스</a:t>
              </a:r>
              <a:r>
                <a:rPr lang="en-US" altLang="ko-KR" dirty="0"/>
                <a:t>]</a:t>
              </a:r>
            </a:p>
            <a:p>
              <a:pPr algn="ctr"/>
              <a:r>
                <a:rPr lang="en-US" altLang="ko-KR" dirty="0"/>
                <a:t>DB</a:t>
              </a:r>
              <a:r>
                <a:rPr lang="ko-KR" altLang="en-US" dirty="0"/>
                <a:t>서버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56673" y="2200046"/>
            <a:ext cx="1039428" cy="1472315"/>
            <a:chOff x="4827876" y="2407623"/>
            <a:chExt cx="1710726" cy="2423185"/>
          </a:xfrm>
        </p:grpSpPr>
        <p:sp>
          <p:nvSpPr>
            <p:cNvPr id="7" name="TextBox 6"/>
            <p:cNvSpPr txBox="1"/>
            <p:nvPr/>
          </p:nvSpPr>
          <p:spPr>
            <a:xfrm>
              <a:off x="4827876" y="4184477"/>
              <a:ext cx="171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 err="1"/>
                <a:t>라즈베리파이</a:t>
              </a:r>
              <a:r>
                <a:rPr lang="en-US" altLang="ko-KR" dirty="0"/>
                <a:t>]</a:t>
              </a:r>
            </a:p>
            <a:p>
              <a:pPr algn="ctr"/>
              <a:r>
                <a:rPr lang="ko-KR" altLang="en-US" dirty="0"/>
                <a:t>처리 서버</a:t>
              </a:r>
            </a:p>
          </p:txBody>
        </p:sp>
        <p:pic>
          <p:nvPicPr>
            <p:cNvPr id="1042" name="Picture 18" descr="라즈베리 파이 관련 레퍼런스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6" r="18594"/>
            <a:stretch/>
          </p:blipFill>
          <p:spPr bwMode="auto">
            <a:xfrm>
              <a:off x="4966408" y="2407623"/>
              <a:ext cx="1433661" cy="169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957972" y="4912806"/>
            <a:ext cx="1110933" cy="934350"/>
            <a:chOff x="8525767" y="2814524"/>
            <a:chExt cx="1828411" cy="1537785"/>
          </a:xfrm>
        </p:grpSpPr>
        <p:pic>
          <p:nvPicPr>
            <p:cNvPr id="1032" name="Picture 8" descr="아두이노 로고 일러스트 ai 다운로드 arduino logo download, 이미지 사용약관 확인 및 소스 다운로드는 어반브러시  홈페이지를 이용하세요, #어반브러시, #무료일러스트, #일러스트레이션, #디자이너타미, #이미지소스,… | Arduino,  Tutorial, Arduino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2" t="31619" r="21667" b="31238"/>
            <a:stretch/>
          </p:blipFill>
          <p:spPr bwMode="auto">
            <a:xfrm>
              <a:off x="8862122" y="2814524"/>
              <a:ext cx="1155701" cy="8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525767" y="3636705"/>
              <a:ext cx="1828411" cy="71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 err="1"/>
                <a:t>아두이노</a:t>
              </a:r>
              <a:r>
                <a:rPr lang="en-US" altLang="ko-KR" dirty="0"/>
                <a:t>]</a:t>
              </a:r>
            </a:p>
            <a:p>
              <a:pPr algn="ctr"/>
              <a:r>
                <a:rPr lang="ko-KR" altLang="en-US" dirty="0" err="1"/>
                <a:t>스마트홈</a:t>
              </a:r>
              <a:r>
                <a:rPr lang="ko-KR" altLang="en-US" dirty="0"/>
                <a:t> 제어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879852" y="4769177"/>
            <a:ext cx="1792478" cy="1479708"/>
            <a:chOff x="7930686" y="4763301"/>
            <a:chExt cx="2950114" cy="2435352"/>
          </a:xfrm>
        </p:grpSpPr>
        <p:pic>
          <p:nvPicPr>
            <p:cNvPr id="1038" name="Picture 14" descr="스마트 폰 벡터 아이콘입니다. 플랫 회색 기호입니다. 픽토그램은 흰색 배경에 격리됩니다. 웹 및 소프트웨어 인터페이스 용으로  설계되었습니다. 로열티 무료 사진, 그림, 이미지 그리고 스톡포토그래피. Image 74160242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3" r="18519"/>
            <a:stretch/>
          </p:blipFill>
          <p:spPr bwMode="auto">
            <a:xfrm>
              <a:off x="8976993" y="4763301"/>
              <a:ext cx="857504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930686" y="6134900"/>
              <a:ext cx="2950114" cy="1063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[</a:t>
              </a:r>
              <a:r>
                <a:rPr lang="ko-KR" altLang="en-US"/>
                <a:t>안드로이드 앱</a:t>
              </a:r>
              <a:r>
                <a:rPr lang="en-US" altLang="ko-KR"/>
                <a:t>]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91393" y="4740671"/>
            <a:ext cx="1569659" cy="1442209"/>
            <a:chOff x="5035792" y="-498195"/>
            <a:chExt cx="2333314" cy="214385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35792" y="148136"/>
              <a:ext cx="2333314" cy="1497526"/>
              <a:chOff x="8127252" y="739675"/>
              <a:chExt cx="2583399" cy="1658030"/>
            </a:xfrm>
          </p:grpSpPr>
          <p:pic>
            <p:nvPicPr>
              <p:cNvPr id="2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127252" y="1333952"/>
                <a:ext cx="2583399" cy="106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[</a:t>
                </a:r>
                <a:r>
                  <a:rPr lang="en-US" altLang="ko-KR" dirty="0" err="1"/>
                  <a:t>webOS</a:t>
                </a:r>
                <a:r>
                  <a:rPr lang="en-US" altLang="ko-KR" dirty="0"/>
                  <a:t>]</a:t>
                </a:r>
              </a:p>
              <a:p>
                <a:pPr algn="ctr"/>
                <a:r>
                  <a:rPr lang="ko-KR" altLang="en-US" dirty="0" err="1"/>
                  <a:t>영상스트리밍</a:t>
                </a:r>
                <a:endParaRPr lang="ko-KR" altLang="en-US" dirty="0"/>
              </a:p>
            </p:txBody>
          </p:sp>
        </p:grpSp>
        <p:pic>
          <p:nvPicPr>
            <p:cNvPr id="1044" name="Picture 20" descr="카메라 픽토그램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2" t="24031" r="25989" b="31344"/>
            <a:stretch/>
          </p:blipFill>
          <p:spPr bwMode="auto">
            <a:xfrm>
              <a:off x="5241936" y="-498195"/>
              <a:ext cx="745375" cy="7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92" y="4780806"/>
            <a:ext cx="1235762" cy="1198350"/>
            <a:chOff x="8419852" y="141398"/>
            <a:chExt cx="1836973" cy="1781359"/>
          </a:xfrm>
        </p:grpSpPr>
        <p:grpSp>
          <p:nvGrpSpPr>
            <p:cNvPr id="10" name="그룹 9"/>
            <p:cNvGrpSpPr/>
            <p:nvPr/>
          </p:nvGrpSpPr>
          <p:grpSpPr>
            <a:xfrm>
              <a:off x="8426999" y="739676"/>
              <a:ext cx="1829826" cy="1183081"/>
              <a:chOff x="8426998" y="739675"/>
              <a:chExt cx="2025947" cy="1309882"/>
            </a:xfrm>
          </p:grpSpPr>
          <p:pic>
            <p:nvPicPr>
              <p:cNvPr id="103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04748" y="1333953"/>
                <a:ext cx="1828413" cy="715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[</a:t>
                </a:r>
                <a:r>
                  <a:rPr lang="en-US" altLang="ko-KR" dirty="0" err="1"/>
                  <a:t>webOS</a:t>
                </a:r>
                <a:r>
                  <a:rPr lang="en-US" altLang="ko-KR" dirty="0"/>
                  <a:t>]</a:t>
                </a:r>
              </a:p>
              <a:p>
                <a:pPr algn="ctr"/>
                <a:r>
                  <a:rPr lang="ko-KR" altLang="en-US" dirty="0"/>
                  <a:t>차량 </a:t>
                </a:r>
                <a:r>
                  <a:rPr lang="ko-KR" altLang="en-US" dirty="0" err="1"/>
                  <a:t>대쉬보드</a:t>
                </a:r>
                <a:endParaRPr lang="en-US" altLang="ko-KR" dirty="0"/>
              </a:p>
            </p:txBody>
          </p:sp>
        </p:grpSp>
        <p:pic>
          <p:nvPicPr>
            <p:cNvPr id="1048" name="Picture 24" descr="교통수단 사진, 이미지, 일러스트, 캘리그라피 - 크라우드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852" y="141398"/>
              <a:ext cx="1313807" cy="59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8225067" y="2093643"/>
            <a:ext cx="1710725" cy="1857917"/>
            <a:chOff x="1040288" y="6464442"/>
            <a:chExt cx="1710725" cy="1857917"/>
          </a:xfrm>
        </p:grpSpPr>
        <p:pic>
          <p:nvPicPr>
            <p:cNvPr id="1050" name="Picture 26" descr="RabbitMQ 클러스터 구성하기 :: 조은우 개발 블로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55686"/>
            <a:stretch/>
          </p:blipFill>
          <p:spPr bwMode="auto">
            <a:xfrm>
              <a:off x="1430460" y="6464442"/>
              <a:ext cx="930378" cy="120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0288" y="7676028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 err="1"/>
                <a:t>라즈베리파이</a:t>
              </a:r>
              <a:r>
                <a:rPr lang="en-US" altLang="ko-KR" dirty="0"/>
                <a:t>]</a:t>
              </a:r>
            </a:p>
            <a:p>
              <a:pPr algn="ctr"/>
              <a:r>
                <a:rPr lang="en-US" altLang="ko-KR" dirty="0"/>
                <a:t>MQTT Broker</a:t>
              </a:r>
              <a:endParaRPr lang="ko-KR" altLang="en-US" dirty="0"/>
            </a:p>
          </p:txBody>
        </p: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서버구축 </a:t>
            </a:r>
            <a:r>
              <a:rPr lang="en-US" altLang="ko-KR" dirty="0"/>
              <a:t>- </a:t>
            </a:r>
            <a:r>
              <a:rPr lang="ko-KR" altLang="en-US" dirty="0"/>
              <a:t>네트워크 구성 목록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776" y="1908000"/>
            <a:ext cx="4913015" cy="2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9325441" y="2549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동일 하드웨어</a:t>
            </a:r>
          </a:p>
        </p:txBody>
      </p:sp>
    </p:spTree>
    <p:extLst>
      <p:ext uri="{BB962C8B-B14F-4D97-AF65-F5344CB8AC3E}">
        <p14:creationId xmlns:p14="http://schemas.microsoft.com/office/powerpoint/2010/main" val="253202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02" y="0"/>
            <a:ext cx="938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구축 </a:t>
            </a:r>
            <a:r>
              <a:rPr lang="en-US" altLang="ko-KR" dirty="0"/>
              <a:t>(</a:t>
            </a:r>
            <a:r>
              <a:rPr lang="en-US" altLang="ko-KR" dirty="0" err="1"/>
              <a:t>FireStore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358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타입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암시적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사용자의 고유코드를 저장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파이어베이스에서</a:t>
                      </a:r>
                      <a:r>
                        <a:rPr lang="ko-KR" altLang="en-US" dirty="0"/>
                        <a:t> 부여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해당 코드를 기반으로 </a:t>
                      </a:r>
                      <a:r>
                        <a:rPr lang="ko-KR" altLang="en-US" sz="1400" dirty="0" err="1"/>
                        <a:t>프리셋</a:t>
                      </a:r>
                      <a:r>
                        <a:rPr lang="ko-KR" altLang="en-US" sz="1400" dirty="0"/>
                        <a:t> 및 사진 탐색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String(8)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사용자명을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얼굴인식을 하지 못하였을 때 사용할 비밀번호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Account</a:t>
            </a:r>
          </a:p>
          <a:p>
            <a:r>
              <a:rPr lang="ko-KR" altLang="en-US" dirty="0"/>
              <a:t>각 운전자 정보를 계정 단위로 관리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1052</Words>
  <Application>Microsoft Office PowerPoint</Application>
  <PresentationFormat>와이드스크린</PresentationFormat>
  <Paragraphs>276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임베디드SW경진대회 WebOS Car2SmartHome</vt:lpstr>
      <vt:lpstr>PowerPoint 프레젠테이션</vt:lpstr>
      <vt:lpstr>업무분담</vt:lpstr>
      <vt:lpstr>서버 구축</vt:lpstr>
      <vt:lpstr>라즈베리파이 영상 스트리밍</vt:lpstr>
      <vt:lpstr>MQTT를 포함한 구성환경</vt:lpstr>
      <vt:lpstr>서버구축 - 네트워크 구성 목록</vt:lpstr>
      <vt:lpstr>PowerPoint 프레젠테이션</vt:lpstr>
      <vt:lpstr>파이어베이스 구축 (FireStore)</vt:lpstr>
      <vt:lpstr>파이어베이스 구축 (FireStore)</vt:lpstr>
      <vt:lpstr>파이어베이스 구축 (FireStore)</vt:lpstr>
      <vt:lpstr>파이어베이스 구축 (FireStore)</vt:lpstr>
      <vt:lpstr>파이어베이스 구축 (Storage)</vt:lpstr>
      <vt:lpstr>파이어베이스 구축 (RealTime DB)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개발현황</vt:lpstr>
      <vt:lpstr>개발현황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LeeJunho</cp:lastModifiedBy>
  <cp:revision>133</cp:revision>
  <cp:lastPrinted>2021-07-20T02:18:02Z</cp:lastPrinted>
  <dcterms:created xsi:type="dcterms:W3CDTF">2021-07-15T04:09:33Z</dcterms:created>
  <dcterms:modified xsi:type="dcterms:W3CDTF">2021-07-20T14:35:00Z</dcterms:modified>
</cp:coreProperties>
</file>