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5" r:id="rId3"/>
    <p:sldId id="266" r:id="rId4"/>
    <p:sldId id="270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파이어베이스 구축" id="{616D0668-0961-4567-AAE5-315EEFD7FC60}">
          <p14:sldIdLst>
            <p14:sldId id="259"/>
            <p14:sldId id="265"/>
            <p14:sldId id="266"/>
            <p14:sldId id="270"/>
            <p14:sldId id="267"/>
            <p14:sldId id="268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>
        <p:scale>
          <a:sx n="75" d="100"/>
          <a:sy n="75" d="100"/>
        </p:scale>
        <p:origin x="-105" y="-8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71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6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56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73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55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34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5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42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61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62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22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24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C9453-0358-4B2E-A5E7-7F5A98A5D4D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파이어베이스</a:t>
            </a:r>
            <a:r>
              <a:rPr lang="ko-KR" altLang="en-US" dirty="0" smtClean="0"/>
              <a:t> 구축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FireStore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243582"/>
              </p:ext>
            </p:extLst>
          </p:nvPr>
        </p:nvGraphicFramePr>
        <p:xfrm>
          <a:off x="992908" y="2180330"/>
          <a:ext cx="9908639" cy="3306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176"/>
                <a:gridCol w="2055989"/>
                <a:gridCol w="6028474"/>
              </a:tblGrid>
              <a:tr h="426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필드명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타입 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암시적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String(-)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사용자의 고유코드를 저장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파이어베이스에서</a:t>
                      </a:r>
                      <a:r>
                        <a:rPr lang="ko-KR" altLang="en-US" dirty="0" smtClean="0"/>
                        <a:t> 부여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해당 코드를 기반으로 </a:t>
                      </a:r>
                      <a:r>
                        <a:rPr lang="ko-KR" altLang="en-US" sz="1400" dirty="0" err="1" smtClean="0"/>
                        <a:t>프리셋</a:t>
                      </a:r>
                      <a:r>
                        <a:rPr lang="ko-KR" altLang="en-US" sz="1400" dirty="0" smtClean="0"/>
                        <a:t> 및 사진 탐색</a:t>
                      </a:r>
                      <a:r>
                        <a:rPr lang="en-US" altLang="ko-KR" sz="1400" dirty="0" smtClean="0"/>
                        <a:t>)</a:t>
                      </a:r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String(8)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사용자명을 저장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PIN PW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얼굴인식을 하지 못하였을 때 사용할 비밀번호 저장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3876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 Account</a:t>
            </a:r>
          </a:p>
          <a:p>
            <a:r>
              <a:rPr lang="ko-KR" altLang="en-US" dirty="0" smtClean="0"/>
              <a:t>각 운전자 정보를 계정 단위로 관리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16000" y="4521200"/>
            <a:ext cx="9855200" cy="952500"/>
          </a:xfrm>
          <a:prstGeom prst="rect">
            <a:avLst/>
          </a:prstGeom>
          <a:solidFill>
            <a:srgbClr val="CC0000">
              <a:alpha val="8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Android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webOS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FireBase</a:t>
            </a:r>
            <a:r>
              <a:rPr lang="ko-KR" altLang="en-US" dirty="0" smtClean="0"/>
              <a:t>를 통해 직접로그인 하므로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비밀번호를 별도 관리하지 </a:t>
            </a:r>
            <a:r>
              <a:rPr lang="ko-KR" altLang="en-US" dirty="0" err="1" smtClean="0"/>
              <a:t>않아도됨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38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파이어베이스</a:t>
            </a:r>
            <a:r>
              <a:rPr lang="ko-KR" altLang="en-US" dirty="0" smtClean="0"/>
              <a:t> 구축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FireStore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520431"/>
              </p:ext>
            </p:extLst>
          </p:nvPr>
        </p:nvGraphicFramePr>
        <p:xfrm>
          <a:off x="992908" y="2180330"/>
          <a:ext cx="9908639" cy="42667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176"/>
                <a:gridCol w="2055989"/>
                <a:gridCol w="6028474"/>
              </a:tblGrid>
              <a:tr h="426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필드명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타입 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암시적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String(-)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각 사용자의 고유코드</a:t>
                      </a:r>
                      <a:endParaRPr lang="en-US" altLang="ko-KR" sz="1400" dirty="0" smtClean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Preset</a:t>
                      </a:r>
                      <a:r>
                        <a:rPr lang="en-US" altLang="ko-KR" baseline="0" dirty="0" smtClean="0"/>
                        <a:t> 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각 </a:t>
                      </a:r>
                      <a:r>
                        <a:rPr lang="en-US" altLang="ko-KR" dirty="0" smtClean="0"/>
                        <a:t>UI/UX </a:t>
                      </a:r>
                      <a:r>
                        <a:rPr lang="ko-KR" altLang="en-US" dirty="0" smtClean="0"/>
                        <a:t>별 </a:t>
                      </a:r>
                      <a:r>
                        <a:rPr lang="en-US" altLang="ko-KR" dirty="0" smtClean="0"/>
                        <a:t>Preset </a:t>
                      </a:r>
                      <a:r>
                        <a:rPr lang="ko-KR" altLang="en-US" dirty="0" smtClean="0"/>
                        <a:t>값을 저장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Preset</a:t>
                      </a:r>
                      <a:r>
                        <a:rPr lang="en-US" altLang="ko-KR" baseline="0" dirty="0" smtClean="0"/>
                        <a:t> 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다크모드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노안모드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유아모드</a:t>
                      </a:r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Preset</a:t>
                      </a:r>
                      <a:r>
                        <a:rPr lang="en-US" altLang="ko-KR" baseline="0" dirty="0" smtClean="0"/>
                        <a:t> 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4493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UI/UX Preset</a:t>
            </a:r>
          </a:p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운전자별로</a:t>
            </a:r>
            <a:r>
              <a:rPr lang="ko-KR" altLang="en-US" dirty="0" smtClean="0"/>
              <a:t> 사용할 </a:t>
            </a:r>
            <a:r>
              <a:rPr lang="en-US" altLang="ko-KR" dirty="0" smtClean="0"/>
              <a:t>UI/UX</a:t>
            </a:r>
            <a:r>
              <a:rPr lang="ko-KR" altLang="en-US" dirty="0" smtClean="0"/>
              <a:t>를 미리 지정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79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파이어베이스</a:t>
            </a:r>
            <a:r>
              <a:rPr lang="ko-KR" altLang="en-US" dirty="0" smtClean="0"/>
              <a:t> 구축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FireStore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112711"/>
              </p:ext>
            </p:extLst>
          </p:nvPr>
        </p:nvGraphicFramePr>
        <p:xfrm>
          <a:off x="992908" y="2180330"/>
          <a:ext cx="9908639" cy="42667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176"/>
                <a:gridCol w="2055989"/>
                <a:gridCol w="6028474"/>
              </a:tblGrid>
              <a:tr h="426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필드명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타입 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암시적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String(-)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각 사용자의 고유코드</a:t>
                      </a:r>
                      <a:endParaRPr lang="en-US" altLang="ko-KR" sz="1400" dirty="0" smtClean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Preset</a:t>
                      </a:r>
                      <a:r>
                        <a:rPr lang="en-US" altLang="ko-KR" baseline="0" dirty="0" smtClean="0"/>
                        <a:t> 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각 </a:t>
                      </a:r>
                      <a:r>
                        <a:rPr lang="en-US" altLang="ko-KR" dirty="0" smtClean="0"/>
                        <a:t>Mode </a:t>
                      </a:r>
                      <a:r>
                        <a:rPr lang="ko-KR" altLang="en-US" dirty="0" smtClean="0"/>
                        <a:t>별 </a:t>
                      </a:r>
                      <a:r>
                        <a:rPr lang="en-US" altLang="ko-KR" dirty="0" smtClean="0"/>
                        <a:t>Preset </a:t>
                      </a:r>
                      <a:r>
                        <a:rPr lang="ko-KR" altLang="en-US" dirty="0" smtClean="0"/>
                        <a:t>값을 저장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Preset</a:t>
                      </a:r>
                      <a:r>
                        <a:rPr lang="en-US" altLang="ko-KR" baseline="0" dirty="0" smtClean="0"/>
                        <a:t> 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온오프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온도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에어컨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보일러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온오프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전등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창문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가스벨브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공기청정기</a:t>
                      </a:r>
                      <a:endParaRPr lang="en-US" altLang="ko-KR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Preset</a:t>
                      </a:r>
                      <a:r>
                        <a:rPr lang="en-US" altLang="ko-KR" baseline="0" dirty="0" smtClean="0"/>
                        <a:t> 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“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4799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Home Mode Preset</a:t>
            </a:r>
          </a:p>
          <a:p>
            <a:r>
              <a:rPr lang="ko-KR" altLang="en-US" dirty="0" smtClean="0"/>
              <a:t>가전동작에 대한</a:t>
            </a:r>
            <a:r>
              <a:rPr lang="en-US" altLang="ko-KR" dirty="0"/>
              <a:t> </a:t>
            </a:r>
            <a:r>
              <a:rPr lang="ko-KR" altLang="en-US" dirty="0" smtClean="0"/>
              <a:t>동작모드들을 미리 지정함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16000" y="5473700"/>
            <a:ext cx="9855200" cy="952500"/>
          </a:xfrm>
          <a:prstGeom prst="rect">
            <a:avLst/>
          </a:prstGeom>
          <a:solidFill>
            <a:srgbClr val="CC0000">
              <a:alpha val="8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사용자가 임의로 추가적인 모드를 만들 수 있게 할지에 대한 여부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879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파이어베이스</a:t>
            </a:r>
            <a:r>
              <a:rPr lang="ko-KR" altLang="en-US" dirty="0" smtClean="0"/>
              <a:t> 구축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FireStore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667430"/>
              </p:ext>
            </p:extLst>
          </p:nvPr>
        </p:nvGraphicFramePr>
        <p:xfrm>
          <a:off x="992908" y="2180330"/>
          <a:ext cx="9908639" cy="42667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176"/>
                <a:gridCol w="2055989"/>
                <a:gridCol w="6028474"/>
              </a:tblGrid>
              <a:tr h="426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필드명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타입 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암시적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해당 시간에 예약된 활동 수행</a:t>
                      </a:r>
                      <a:endParaRPr lang="en-US" altLang="ko-KR" sz="1400" dirty="0" smtClean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ㅇㅁㅇ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일회성 명령인지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반복수행될</a:t>
                      </a:r>
                      <a:r>
                        <a:rPr lang="ko-KR" altLang="en-US" baseline="0" dirty="0" smtClean="0"/>
                        <a:t> 명령인지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일회성 명령일 경우 </a:t>
                      </a:r>
                      <a:r>
                        <a:rPr lang="ko-KR" altLang="en-US" baseline="0" dirty="0" err="1" smtClean="0"/>
                        <a:t>수행후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DB</a:t>
                      </a:r>
                      <a:r>
                        <a:rPr lang="ko-KR" altLang="en-US" baseline="0" dirty="0" smtClean="0"/>
                        <a:t>에서 명령 삭제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실제명령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“</a:t>
                      </a:r>
                      <a:r>
                        <a:rPr lang="en-US" altLang="ko-KR" dirty="0" err="1" smtClean="0"/>
                        <a:t>air:on</a:t>
                      </a:r>
                      <a:r>
                        <a:rPr lang="en-US" altLang="ko-KR" dirty="0" smtClean="0"/>
                        <a:t>;</a:t>
                      </a:r>
                      <a:r>
                        <a:rPr lang="en-US" altLang="ko-KR" baseline="0" dirty="0" smtClean="0"/>
                        <a:t> temp:18;”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스케쥴</a:t>
            </a:r>
            <a:endParaRPr lang="en-US" altLang="ko-KR" dirty="0"/>
          </a:p>
          <a:p>
            <a:r>
              <a:rPr lang="ko-KR" altLang="en-US" dirty="0" err="1" smtClean="0"/>
              <a:t>스케쥴</a:t>
            </a:r>
            <a:r>
              <a:rPr lang="ko-KR" altLang="en-US" dirty="0" err="1"/>
              <a:t>ㅋ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62" y="5262563"/>
            <a:ext cx="3071813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918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파이어베이스</a:t>
            </a:r>
            <a:r>
              <a:rPr lang="ko-KR" altLang="en-US" dirty="0" smtClean="0"/>
              <a:t> 구축 </a:t>
            </a:r>
            <a:r>
              <a:rPr lang="en-US" altLang="ko-KR" dirty="0" smtClean="0"/>
              <a:t>(Storage)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363043"/>
              </p:ext>
            </p:extLst>
          </p:nvPr>
        </p:nvGraphicFramePr>
        <p:xfrm>
          <a:off x="992908" y="2180330"/>
          <a:ext cx="9908639" cy="23465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176"/>
                <a:gridCol w="2055989"/>
                <a:gridCol w="6028474"/>
              </a:tblGrid>
              <a:tr h="426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필드명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타입 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암시적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UID_PICTURES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DIR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각 운전자의 얼굴인식용 사진을 보관하는 폴더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사진파일 예시 </a:t>
                      </a:r>
                      <a:r>
                        <a:rPr lang="en-US" altLang="ko-KR" sz="1400" dirty="0" smtClean="0"/>
                        <a:t>: 001.jpg</a:t>
                      </a:r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정면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측면 </a:t>
                      </a:r>
                      <a:r>
                        <a:rPr lang="en-US" altLang="ko-KR" dirty="0" smtClean="0"/>
                        <a:t>30</a:t>
                      </a:r>
                      <a:r>
                        <a:rPr lang="ko-KR" altLang="en-US" dirty="0" smtClean="0"/>
                        <a:t>장 이상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4079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Storage</a:t>
            </a:r>
          </a:p>
          <a:p>
            <a:r>
              <a:rPr lang="ko-KR" altLang="en-US" dirty="0" smtClean="0"/>
              <a:t>사진 등의 데이터를 보관하는 </a:t>
            </a:r>
            <a:r>
              <a:rPr lang="en-US" altLang="ko-KR" dirty="0" smtClean="0"/>
              <a:t>Storage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16000" y="5187950"/>
            <a:ext cx="9855200" cy="952500"/>
          </a:xfrm>
          <a:prstGeom prst="rect">
            <a:avLst/>
          </a:prstGeom>
          <a:solidFill>
            <a:srgbClr val="CC0000">
              <a:alpha val="8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해당 사진들을 통해 미리 </a:t>
            </a:r>
            <a:r>
              <a:rPr lang="ko-KR" altLang="en-US" dirty="0" err="1" smtClean="0"/>
              <a:t>데스크탑으로</a:t>
            </a:r>
            <a:r>
              <a:rPr lang="ko-KR" altLang="en-US" dirty="0" smtClean="0"/>
              <a:t> 모델링 학습을 </a:t>
            </a:r>
            <a:r>
              <a:rPr lang="ko-KR" altLang="en-US" dirty="0" err="1" smtClean="0"/>
              <a:t>시킬예정</a:t>
            </a:r>
            <a:endParaRPr lang="en-US" altLang="ko-KR" dirty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서버는 미리 학습된 모델을 사용예정이므로 아직은 접근할 필요 없음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87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파이어베이스</a:t>
            </a:r>
            <a:r>
              <a:rPr lang="ko-KR" altLang="en-US" dirty="0" smtClean="0"/>
              <a:t> 구축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RealTime</a:t>
            </a:r>
            <a:r>
              <a:rPr lang="en-US" altLang="ko-KR" dirty="0" smtClean="0"/>
              <a:t> DB)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4088" y="1442852"/>
            <a:ext cx="448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RealTime</a:t>
            </a:r>
            <a:r>
              <a:rPr lang="en-US" altLang="ko-KR" dirty="0" smtClean="0"/>
              <a:t> DB</a:t>
            </a:r>
          </a:p>
          <a:p>
            <a:r>
              <a:rPr lang="ko-KR" altLang="en-US" dirty="0" smtClean="0"/>
              <a:t>실시간으로 변화하는 데이터 값들을 저장</a:t>
            </a:r>
            <a:r>
              <a:rPr lang="en-US" altLang="ko-KR" dirty="0" smtClean="0"/>
              <a:t>.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2055043" y="2055730"/>
            <a:ext cx="6971122" cy="4745951"/>
            <a:chOff x="3318227" y="2055730"/>
            <a:chExt cx="4369323" cy="474595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5230" y="2055730"/>
              <a:ext cx="2441099" cy="47459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114792" y="2327577"/>
              <a:ext cx="1745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00B0F0"/>
                  </a:solidFill>
                </a:rPr>
                <a:t>차량의 </a:t>
              </a:r>
              <a:r>
                <a:rPr lang="ko-KR" altLang="en-US" sz="1400" b="1" dirty="0" err="1" smtClean="0">
                  <a:solidFill>
                    <a:srgbClr val="00B0F0"/>
                  </a:solidFill>
                </a:rPr>
                <a:t>현상태</a:t>
              </a:r>
              <a:r>
                <a:rPr lang="ko-KR" altLang="en-US" sz="1400" b="1" dirty="0" smtClean="0">
                  <a:solidFill>
                    <a:srgbClr val="00B0F0"/>
                  </a:solidFill>
                </a:rPr>
                <a:t> 저장</a:t>
              </a:r>
              <a:endParaRPr lang="ko-KR" altLang="en-US" sz="1400" b="1" dirty="0">
                <a:solidFill>
                  <a:srgbClr val="00B0F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62099" y="5548402"/>
              <a:ext cx="21050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err="1" smtClean="0">
                  <a:solidFill>
                    <a:srgbClr val="00B0F0"/>
                  </a:solidFill>
                </a:rPr>
                <a:t>스마트홈의</a:t>
              </a:r>
              <a:r>
                <a:rPr lang="ko-KR" altLang="en-US" sz="1400" b="1" dirty="0" smtClean="0">
                  <a:solidFill>
                    <a:srgbClr val="00B0F0"/>
                  </a:solidFill>
                </a:rPr>
                <a:t> </a:t>
              </a:r>
              <a:r>
                <a:rPr lang="ko-KR" altLang="en-US" sz="1400" b="1" dirty="0" err="1" smtClean="0">
                  <a:solidFill>
                    <a:srgbClr val="00B0F0"/>
                  </a:solidFill>
                </a:rPr>
                <a:t>현상태</a:t>
              </a:r>
              <a:r>
                <a:rPr lang="ko-KR" altLang="en-US" sz="1400" b="1" dirty="0" smtClean="0">
                  <a:solidFill>
                    <a:srgbClr val="00B0F0"/>
                  </a:solidFill>
                </a:rPr>
                <a:t> 저장</a:t>
              </a:r>
              <a:endParaRPr lang="ko-KR" altLang="en-US" sz="1400" b="1" dirty="0">
                <a:solidFill>
                  <a:srgbClr val="00B0F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63958" y="2989024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rgbClr val="00B0F0"/>
                  </a:solidFill>
                </a:rPr>
                <a:t>각 </a:t>
              </a:r>
              <a:r>
                <a:rPr lang="ko-KR" altLang="en-US" sz="1400" b="1" dirty="0" err="1" smtClean="0">
                  <a:solidFill>
                    <a:srgbClr val="00B0F0"/>
                  </a:solidFill>
                </a:rPr>
                <a:t>센싱값</a:t>
              </a:r>
              <a:r>
                <a:rPr lang="ko-KR" altLang="en-US" sz="1400" b="1" dirty="0" smtClean="0">
                  <a:solidFill>
                    <a:srgbClr val="00B0F0"/>
                  </a:solidFill>
                </a:rPr>
                <a:t> 저장</a:t>
              </a:r>
              <a:endParaRPr lang="ko-KR" altLang="en-US" sz="1400" b="1" dirty="0">
                <a:solidFill>
                  <a:srgbClr val="00B0F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57417" y="3634760"/>
              <a:ext cx="24786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0070C0"/>
                  </a:solidFill>
                </a:rPr>
                <a:t>가정의 </a:t>
              </a:r>
              <a:r>
                <a:rPr lang="ko-KR" altLang="en-US" sz="1400" dirty="0" err="1" smtClean="0">
                  <a:solidFill>
                    <a:srgbClr val="0070C0"/>
                  </a:solidFill>
                </a:rPr>
                <a:t>온습도</a:t>
              </a:r>
              <a:r>
                <a:rPr lang="ko-KR" altLang="en-US" sz="1400" dirty="0" smtClean="0">
                  <a:solidFill>
                    <a:srgbClr val="0070C0"/>
                  </a:solidFill>
                </a:rPr>
                <a:t> </a:t>
              </a:r>
              <a:r>
                <a:rPr lang="en-US" altLang="ko-KR" sz="1400" dirty="0" smtClean="0">
                  <a:solidFill>
                    <a:srgbClr val="0070C0"/>
                  </a:solidFill>
                </a:rPr>
                <a:t>(</a:t>
              </a:r>
              <a:r>
                <a:rPr lang="ko-KR" altLang="en-US" sz="1400" dirty="0" smtClean="0">
                  <a:solidFill>
                    <a:srgbClr val="0070C0"/>
                  </a:solidFill>
                </a:rPr>
                <a:t>집에서 </a:t>
              </a:r>
              <a:r>
                <a:rPr lang="ko-KR" altLang="en-US" sz="1400" dirty="0" err="1" smtClean="0">
                  <a:solidFill>
                    <a:srgbClr val="0070C0"/>
                  </a:solidFill>
                </a:rPr>
                <a:t>에어컨틀면</a:t>
              </a:r>
              <a:r>
                <a:rPr lang="ko-KR" altLang="en-US" sz="1400" dirty="0" smtClean="0">
                  <a:solidFill>
                    <a:srgbClr val="0070C0"/>
                  </a:solidFill>
                </a:rPr>
                <a:t> 달라짐 </a:t>
              </a:r>
              <a:r>
                <a:rPr lang="ko-KR" altLang="en-US" sz="1400" dirty="0" err="1" smtClean="0">
                  <a:solidFill>
                    <a:srgbClr val="0070C0"/>
                  </a:solidFill>
                </a:rPr>
                <a:t>ㅋ</a:t>
              </a:r>
              <a:r>
                <a:rPr lang="en-US" altLang="ko-KR" sz="1400" dirty="0" smtClean="0">
                  <a:solidFill>
                    <a:srgbClr val="0070C0"/>
                  </a:solidFill>
                </a:rPr>
                <a:t>)</a:t>
              </a:r>
              <a:endParaRPr lang="ko-KR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71147" y="4572728"/>
              <a:ext cx="20361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0070C0"/>
                  </a:solidFill>
                </a:rPr>
                <a:t>‘</a:t>
              </a:r>
              <a:r>
                <a:rPr lang="ko-KR" altLang="en-US" sz="1400" dirty="0" err="1" smtClean="0">
                  <a:solidFill>
                    <a:srgbClr val="0070C0"/>
                  </a:solidFill>
                </a:rPr>
                <a:t>오픈웨더</a:t>
              </a:r>
              <a:r>
                <a:rPr lang="en-US" altLang="ko-KR" sz="1400" dirty="0" smtClean="0">
                  <a:solidFill>
                    <a:srgbClr val="0070C0"/>
                  </a:solidFill>
                </a:rPr>
                <a:t>API’</a:t>
              </a:r>
              <a:r>
                <a:rPr lang="ko-KR" altLang="en-US" sz="1400" dirty="0" smtClean="0">
                  <a:solidFill>
                    <a:srgbClr val="0070C0"/>
                  </a:solidFill>
                </a:rPr>
                <a:t>의 </a:t>
              </a:r>
              <a:r>
                <a:rPr lang="ko-KR" altLang="en-US" sz="1400" dirty="0" err="1" smtClean="0">
                  <a:solidFill>
                    <a:srgbClr val="0070C0"/>
                  </a:solidFill>
                </a:rPr>
                <a:t>온습도</a:t>
              </a:r>
              <a:endParaRPr lang="ko-KR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318227" y="2055730"/>
              <a:ext cx="4369323" cy="474595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738813" y="4040323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+ </a:t>
            </a:r>
            <a:r>
              <a:rPr lang="ko-KR" altLang="en-US" dirty="0" smtClean="0">
                <a:solidFill>
                  <a:srgbClr val="FF0000"/>
                </a:solidFill>
              </a:rPr>
              <a:t>미세먼지 </a:t>
            </a:r>
            <a:r>
              <a:rPr lang="ko-KR" altLang="en-US" dirty="0" err="1" smtClean="0">
                <a:solidFill>
                  <a:srgbClr val="FF0000"/>
                </a:solidFill>
              </a:rPr>
              <a:t>센싱값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27800" y="1667348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현재 가전동작모드 </a:t>
            </a:r>
            <a:r>
              <a:rPr lang="en-US" altLang="ko-KR" dirty="0" smtClean="0"/>
              <a:t>: UID</a:t>
            </a:r>
            <a:r>
              <a:rPr lang="ko-KR" altLang="en-US" dirty="0" smtClean="0"/>
              <a:t>의 퇴근모드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524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324</Words>
  <Application>Microsoft Office PowerPoint</Application>
  <PresentationFormat>사용자 지정</PresentationFormat>
  <Paragraphs>85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파이어베이스 구축 (FireStore)</vt:lpstr>
      <vt:lpstr>파이어베이스 구축 (FireStore)</vt:lpstr>
      <vt:lpstr>파이어베이스 구축 (FireStore)</vt:lpstr>
      <vt:lpstr>파이어베이스 구축 (FireStore)</vt:lpstr>
      <vt:lpstr>파이어베이스 구축 (Storage)</vt:lpstr>
      <vt:lpstr>파이어베이스 구축 (RealTime DB)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Windows 사용자</cp:lastModifiedBy>
  <cp:revision>139</cp:revision>
  <dcterms:created xsi:type="dcterms:W3CDTF">2021-07-15T04:09:33Z</dcterms:created>
  <dcterms:modified xsi:type="dcterms:W3CDTF">2021-08-01T16:38:09Z</dcterms:modified>
</cp:coreProperties>
</file>