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59" r:id="rId8"/>
    <p:sldId id="265" r:id="rId9"/>
    <p:sldId id="266" r:id="rId10"/>
    <p:sldId id="270" r:id="rId11"/>
    <p:sldId id="267" r:id="rId12"/>
    <p:sldId id="268" r:id="rId13"/>
    <p:sldId id="260" r:id="rId14"/>
    <p:sldId id="263" r:id="rId15"/>
    <p:sldId id="27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9"/>
            <p14:sldId id="261"/>
            <p14:sldId id="262"/>
          </p14:sldIdLst>
        </p14:section>
        <p14:section name="MQTT 서버" id="{D510837A-04F0-448A-8BB7-EF07EE9B9DD8}">
          <p14:sldIdLst/>
        </p14:section>
        <p14:section name="파이어베이스 구축" id="{616D0668-0961-4567-AAE5-315EEFD7FC60}">
          <p14:sldIdLst>
            <p14:sldId id="259"/>
            <p14:sldId id="265"/>
            <p14:sldId id="266"/>
            <p14:sldId id="270"/>
            <p14:sldId id="267"/>
            <p14:sldId id="268"/>
          </p14:sldIdLst>
        </p14:section>
        <p14:section name="스트리밍 클라이언트" id="{1D759041-4EF5-48B4-9103-B96EA755C9A6}">
          <p14:sldIdLst>
            <p14:sldId id="260"/>
          </p14:sldIdLst>
        </p14:section>
        <p14:section name="기타" id="{6C2E2E8C-8C81-4E96-83CE-29FDB9931465}">
          <p14:sldIdLst>
            <p14:sldId id="263"/>
            <p14:sldId id="272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-399" y="-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man/12/MQTT/WithWeb" TargetMode="External"/><Relationship Id="rId2" Type="http://schemas.openxmlformats.org/officeDocument/2006/relationships/hyperlink" Target="https://www.rabbitmq.com/web-mqt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eves-internet-guide.com/using-javascript-mqtt-client-websocke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2021.07.26 -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7430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시간에 예약된 활동 수행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ㅇㅁㅇ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일회성 명령인지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반복수행될</a:t>
                      </a:r>
                      <a:r>
                        <a:rPr lang="ko-KR" altLang="en-US" baseline="0" dirty="0" smtClean="0"/>
                        <a:t> 명령인지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일회성 명령일 경우 </a:t>
                      </a:r>
                      <a:r>
                        <a:rPr lang="ko-KR" altLang="en-US" baseline="0" dirty="0" err="1" smtClean="0"/>
                        <a:t>수행후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에서 명령 삭제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실제명령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air:on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r>
              <a:rPr lang="ko-KR" altLang="en-US" dirty="0" err="1" smtClean="0"/>
              <a:t>스케쥴</a:t>
            </a:r>
            <a:r>
              <a:rPr lang="ko-KR" altLang="en-US" dirty="0" err="1"/>
              <a:t>ㅋ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5262563"/>
            <a:ext cx="3071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457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5043" y="2055730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099" y="554840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스마트홈의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417" y="3634760"/>
              <a:ext cx="247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가정의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집에서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에어컨틀면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달라짐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ㅋ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1147" y="4572728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오픈웨더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API’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8813" y="404032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미세먼지 </a:t>
            </a:r>
            <a:r>
              <a:rPr lang="ko-KR" altLang="en-US" dirty="0" err="1" smtClean="0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지원하지않음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라즈비안을</a:t>
            </a:r>
            <a:r>
              <a:rPr lang="ko-KR" altLang="en-US" dirty="0" smtClean="0"/>
              <a:t> 사용하거나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대쉬보드측과</a:t>
            </a:r>
            <a:r>
              <a:rPr lang="ko-KR" altLang="en-US" dirty="0" smtClean="0"/>
              <a:t> 결합하여야 함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확인사항들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5714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webOS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MQTT </a:t>
            </a:r>
            <a:r>
              <a:rPr lang="ko-KR" altLang="en-US" dirty="0" smtClean="0"/>
              <a:t>지원여부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웹플러그인</a:t>
            </a:r>
            <a:r>
              <a:rPr lang="ko-KR" altLang="en-US" dirty="0" smtClean="0"/>
              <a:t> 사용가능 여부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2100" dirty="0" smtClean="0"/>
              <a:t>(JavaScript</a:t>
            </a:r>
            <a:r>
              <a:rPr lang="ko-KR" altLang="en-US" sz="2100" dirty="0" smtClean="0"/>
              <a:t>를 지원하기는 하나 </a:t>
            </a:r>
            <a:r>
              <a:rPr lang="ko-KR" altLang="en-US" sz="2100" dirty="0" err="1" smtClean="0"/>
              <a:t>확인해봐야함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/ </a:t>
            </a:r>
            <a:r>
              <a:rPr lang="en-US" altLang="ko-KR" sz="2100" dirty="0" err="1" smtClean="0"/>
              <a:t>nodejs</a:t>
            </a:r>
            <a:r>
              <a:rPr lang="ko-KR" altLang="en-US" sz="2100" dirty="0" smtClean="0"/>
              <a:t>사용불가</a:t>
            </a:r>
            <a:r>
              <a:rPr lang="en-US" altLang="ko-KR" sz="2100" dirty="0" smtClean="0"/>
              <a:t>.)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700" dirty="0">
                <a:hlinkClick r:id="rId2"/>
              </a:rPr>
              <a:t>https://</a:t>
            </a:r>
            <a:r>
              <a:rPr lang="en-US" altLang="ko-KR" sz="1700" dirty="0" smtClean="0">
                <a:hlinkClick r:id="rId2"/>
              </a:rPr>
              <a:t>www.rabbitmq.com/web-mqtt.html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3"/>
              </a:rPr>
              <a:t>https://</a:t>
            </a:r>
            <a:r>
              <a:rPr lang="en-US" altLang="ko-KR" sz="1700" dirty="0" smtClean="0">
                <a:hlinkClick r:id="rId3"/>
              </a:rPr>
              <a:t>www.joinc.co.kr/w/man/12/MQTT/WithWeb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4"/>
              </a:rPr>
              <a:t>http://www.steves-internet-guide.com/using-javascript-mqtt-client-websockets</a:t>
            </a:r>
            <a:r>
              <a:rPr lang="en-US" altLang="ko-KR" sz="1700" dirty="0" smtClean="0">
                <a:hlinkClick r:id="rId4"/>
              </a:rPr>
              <a:t>/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ko-KR" altLang="en-US" strike="sngStrike" dirty="0" err="1" smtClean="0"/>
              <a:t>웹캠으로</a:t>
            </a:r>
            <a:r>
              <a:rPr lang="ko-KR" altLang="en-US" strike="sngStrike" dirty="0" smtClean="0"/>
              <a:t> </a:t>
            </a:r>
            <a:r>
              <a:rPr lang="ko-KR" altLang="en-US" strike="sngStrike" dirty="0" err="1" smtClean="0"/>
              <a:t>스트리밍된</a:t>
            </a:r>
            <a:r>
              <a:rPr lang="ko-KR" altLang="en-US" strike="sngStrike" dirty="0" smtClean="0"/>
              <a:t> 영상을 타 </a:t>
            </a:r>
            <a:r>
              <a:rPr lang="en-US" altLang="ko-KR" strike="sngStrike" dirty="0" smtClean="0"/>
              <a:t>OS</a:t>
            </a:r>
            <a:r>
              <a:rPr lang="ko-KR" altLang="en-US" strike="sngStrike" dirty="0" smtClean="0"/>
              <a:t>에서 받아오는 규격</a:t>
            </a:r>
            <a:r>
              <a:rPr lang="en-US" altLang="ko-KR" strike="sngStrike" dirty="0" smtClean="0"/>
              <a:t>. (V4L2) </a:t>
            </a:r>
            <a:r>
              <a:rPr lang="en-US" altLang="ko-KR" strike="sngStrike" dirty="0" err="1" smtClean="0"/>
              <a:t>webOS</a:t>
            </a:r>
            <a:r>
              <a:rPr lang="ko-KR" altLang="en-US" strike="sngStrike" dirty="0" err="1" smtClean="0"/>
              <a:t>안씀</a:t>
            </a:r>
            <a:r>
              <a:rPr lang="en-US" altLang="ko-KR" strike="sngStrike" dirty="0" smtClean="0"/>
              <a:t>.</a:t>
            </a:r>
          </a:p>
          <a:p>
            <a:endParaRPr lang="en-US" altLang="ko-KR" dirty="0"/>
          </a:p>
          <a:p>
            <a:r>
              <a:rPr lang="ko-KR" altLang="en-US" strike="sngStrike" dirty="0" err="1" smtClean="0"/>
              <a:t>라즈베리파이</a:t>
            </a:r>
            <a:r>
              <a:rPr lang="en-US" altLang="ko-KR" strike="sngStrike" dirty="0" smtClean="0"/>
              <a:t>3B+ </a:t>
            </a:r>
            <a:r>
              <a:rPr lang="en-US" altLang="ko-KR" strike="sngStrike" dirty="0" err="1" smtClean="0"/>
              <a:t>webOS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공식적으로 </a:t>
            </a:r>
            <a:r>
              <a:rPr lang="ko-KR" altLang="en-US" strike="sngStrike" dirty="0" err="1" smtClean="0"/>
              <a:t>지원안하는데</a:t>
            </a:r>
            <a:r>
              <a:rPr lang="ko-KR" altLang="en-US" strike="sngStrike" dirty="0" smtClean="0"/>
              <a:t> 다른</a:t>
            </a:r>
            <a:r>
              <a:rPr lang="en-US" altLang="ko-KR" strike="sngStrike" dirty="0" smtClean="0"/>
              <a:t>OS </a:t>
            </a:r>
            <a:r>
              <a:rPr lang="ko-KR" altLang="en-US" strike="sngStrike" dirty="0" err="1" smtClean="0"/>
              <a:t>썼을때</a:t>
            </a:r>
            <a:r>
              <a:rPr lang="ko-KR" altLang="en-US" strike="sngStrike" dirty="0" smtClean="0"/>
              <a:t> 문제가 될까요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err="1" smtClean="0"/>
              <a:t>라즈비안</a:t>
            </a:r>
            <a:r>
              <a:rPr lang="en-US" altLang="ko-KR" strike="sngStrike" dirty="0" smtClean="0"/>
              <a:t>) =&gt; </a:t>
            </a:r>
            <a:r>
              <a:rPr lang="ko-KR" altLang="en-US" strike="sngStrike" dirty="0" smtClean="0"/>
              <a:t>주최측에서 </a:t>
            </a:r>
            <a:r>
              <a:rPr lang="ko-KR" altLang="en-US" strike="sngStrike" dirty="0" err="1" smtClean="0"/>
              <a:t>상관없다함</a:t>
            </a:r>
            <a:endParaRPr lang="en-US" altLang="ko-KR" strike="sngStrike" dirty="0" smtClean="0"/>
          </a:p>
          <a:p>
            <a:endParaRPr lang="en-US" altLang="ko-KR" dirty="0"/>
          </a:p>
          <a:p>
            <a:r>
              <a:rPr lang="ko-KR" altLang="en-US" strike="sngStrike" dirty="0" smtClean="0"/>
              <a:t>음성인식들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err="1" smtClean="0"/>
              <a:t>구글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err="1" smtClean="0"/>
              <a:t>vs</a:t>
            </a:r>
            <a:r>
              <a:rPr lang="en-US" altLang="ko-KR" strike="sngStrike" dirty="0" smtClean="0"/>
              <a:t> LG </a:t>
            </a:r>
            <a:r>
              <a:rPr lang="en-US" altLang="ko-KR" strike="sngStrike" dirty="0" err="1" smtClean="0"/>
              <a:t>ThinQ</a:t>
            </a:r>
            <a:r>
              <a:rPr lang="en-US" altLang="ko-KR" strike="sngStrike" dirty="0" smtClean="0"/>
              <a:t>) =&gt; LG </a:t>
            </a:r>
            <a:r>
              <a:rPr lang="en-US" altLang="ko-KR" strike="sngStrike" dirty="0" err="1" smtClean="0"/>
              <a:t>ThinQ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사용</a:t>
            </a:r>
            <a:endParaRPr lang="en-US" altLang="ko-KR" strike="sngStrike" dirty="0" smtClean="0"/>
          </a:p>
          <a:p>
            <a:endParaRPr lang="en-US" altLang="ko-KR" dirty="0"/>
          </a:p>
          <a:p>
            <a:r>
              <a:rPr lang="ko-KR" altLang="en-US" strike="sngStrike" dirty="0" smtClean="0"/>
              <a:t>추가 장비 또는 재정 지원 여부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smtClean="0"/>
              <a:t>장소제공 </a:t>
            </a:r>
            <a:r>
              <a:rPr lang="en-US" altLang="ko-KR" strike="sngStrike" dirty="0" smtClean="0"/>
              <a:t>^^? </a:t>
            </a:r>
            <a:r>
              <a:rPr lang="ko-KR" altLang="en-US" strike="sngStrike" dirty="0" err="1" smtClean="0"/>
              <a:t>돈ㅋ</a:t>
            </a:r>
            <a:r>
              <a:rPr lang="en-US" altLang="ko-KR" strike="sngStrike" dirty="0" smtClean="0"/>
              <a:t>) =&gt; X </a:t>
            </a:r>
            <a:r>
              <a:rPr lang="ko-KR" altLang="en-US" strike="sngStrike" dirty="0" err="1" smtClean="0"/>
              <a:t>안해쥼</a:t>
            </a:r>
            <a:endParaRPr lang="en-US" altLang="ko-KR" strike="sngStrike" dirty="0" smtClean="0"/>
          </a:p>
          <a:p>
            <a:endParaRPr lang="en-US" altLang="ko-KR" dirty="0"/>
          </a:p>
          <a:p>
            <a:r>
              <a:rPr lang="ko-KR" altLang="en-US" dirty="0" smtClean="0"/>
              <a:t>계획서에 없는 기능을 추가했을 때 문제가 될까요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41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스마트홈측</a:t>
            </a:r>
            <a:r>
              <a:rPr lang="ko-KR" altLang="en-US" dirty="0" smtClean="0"/>
              <a:t> 하드웨어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6588"/>
            <a:ext cx="98280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6375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65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</a:t>
            </a:r>
            <a:r>
              <a:rPr lang="ko-KR" altLang="en-US" dirty="0" err="1"/>
              <a:t>번</a:t>
            </a:r>
            <a:r>
              <a:rPr lang="ko-KR" altLang="en-US" dirty="0" err="1" smtClean="0"/>
              <a:t>주에</a:t>
            </a:r>
            <a:r>
              <a:rPr lang="ko-KR" altLang="en-US" dirty="0" smtClean="0"/>
              <a:t> 할거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213357"/>
              </p:ext>
            </p:extLst>
          </p:nvPr>
        </p:nvGraphicFramePr>
        <p:xfrm>
          <a:off x="838200" y="1825625"/>
          <a:ext cx="10515600" cy="472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승운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준호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현식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회로도 그리기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키워드</a:t>
                      </a:r>
                      <a:r>
                        <a:rPr lang="en-US" altLang="ko-KR" dirty="0" smtClean="0"/>
                        <a:t>(TEST1, TEST2, TESE3)</a:t>
                      </a:r>
                      <a:r>
                        <a:rPr lang="ko-KR" altLang="en-US" dirty="0" smtClean="0"/>
                        <a:t>에 맞게 데이터 뿌리기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스마트폰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음성인식 대충 구현해보기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보강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만들기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sz="1600" dirty="0" smtClean="0"/>
                        <a:t>PCB </a:t>
                      </a:r>
                      <a:r>
                        <a:rPr lang="ko-KR" altLang="en-US" sz="1600" dirty="0" smtClean="0"/>
                        <a:t>기능</a:t>
                      </a:r>
                      <a:r>
                        <a:rPr lang="en-US" altLang="ko-KR" sz="16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빗물 감지해서 자동으로 </a:t>
                      </a:r>
                      <a:r>
                        <a:rPr lang="ko-KR" altLang="en-US" sz="1400" dirty="0" err="1" smtClean="0"/>
                        <a:t>창문닫기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집안 </a:t>
                      </a:r>
                      <a:r>
                        <a:rPr lang="ko-KR" altLang="en-US" sz="1400" dirty="0" err="1" smtClean="0"/>
                        <a:t>온습도</a:t>
                      </a:r>
                      <a:r>
                        <a:rPr lang="ko-KR" altLang="en-US" sz="1400" dirty="0" smtClean="0"/>
                        <a:t> 체크해서 </a:t>
                      </a:r>
                      <a:r>
                        <a:rPr lang="en-US" altLang="ko-KR" sz="1400" dirty="0" smtClean="0"/>
                        <a:t>LCD</a:t>
                      </a:r>
                      <a:r>
                        <a:rPr lang="ko-KR" altLang="en-US" sz="1400" dirty="0" smtClean="0"/>
                        <a:t>에 표시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에어컨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보일러 온도 </a:t>
                      </a:r>
                      <a:r>
                        <a:rPr lang="en-US" altLang="ko-KR" sz="1400" dirty="0" smtClean="0"/>
                        <a:t>LCD</a:t>
                      </a:r>
                      <a:r>
                        <a:rPr lang="ko-KR" altLang="en-US" sz="1400" dirty="0" smtClean="0"/>
                        <a:t>에 표시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전등 </a:t>
                      </a:r>
                      <a:r>
                        <a:rPr lang="en-US" altLang="ko-KR" sz="1400" dirty="0" smtClean="0"/>
                        <a:t>ON/OFF (</a:t>
                      </a:r>
                      <a:r>
                        <a:rPr lang="ko-KR" altLang="en-US" sz="1400" dirty="0" smtClean="0"/>
                        <a:t>릴레이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창문 제어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서브모터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공기청정기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가스밸브 </a:t>
                      </a:r>
                      <a:r>
                        <a:rPr lang="en-US" altLang="ko-KR" sz="1400" dirty="0" smtClean="0"/>
                        <a:t>ON/OFF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7. </a:t>
                      </a:r>
                      <a:r>
                        <a:rPr lang="ko-KR" altLang="en-US" sz="1400" dirty="0" err="1" smtClean="0"/>
                        <a:t>부저</a:t>
                      </a:r>
                      <a:r>
                        <a:rPr lang="ko-KR" altLang="en-US" sz="1400" dirty="0" smtClean="0"/>
                        <a:t> 자리 만들기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차량용 </a:t>
                      </a:r>
                      <a:r>
                        <a:rPr lang="ko-KR" altLang="en-US" dirty="0" err="1" smtClean="0"/>
                        <a:t>대시보드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baseline="0" dirty="0" smtClean="0"/>
                        <a:t>- enact </a:t>
                      </a:r>
                      <a:r>
                        <a:rPr lang="ko-KR" altLang="en-US" baseline="0" dirty="0" smtClean="0"/>
                        <a:t>테스트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MQTT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uno</a:t>
                      </a:r>
                      <a:r>
                        <a:rPr lang="ko-KR" altLang="en-US" baseline="0" dirty="0" smtClean="0"/>
                        <a:t>로 테스트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err="1" smtClean="0"/>
                        <a:t>TensorFlow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얼굴모델링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- </a:t>
                      </a:r>
                      <a:r>
                        <a:rPr lang="en-US" altLang="ko-KR" baseline="0" dirty="0" err="1" smtClean="0"/>
                        <a:t>FaceNet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스터디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웹캠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OS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기본설정</a:t>
                      </a:r>
                    </a:p>
                    <a:p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웹캠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 및 테스트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UV4L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후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로컬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테스트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서버측에서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정상적으로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되는지 확인</a:t>
                      </a:r>
                    </a:p>
                    <a:p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조도센서값이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낮을때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LED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점등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파이어베이스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확정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MQTT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확정</a:t>
                      </a: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0"/>
            <a:ext cx="93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Account</a:t>
            </a:r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UI/UX Preset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7359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온도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에어컨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전등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창문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가스벨브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공기청정기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Mode Preset</a:t>
            </a:r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동작모드들을 미리 지정함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516</Words>
  <Application>Microsoft Office PowerPoint</Application>
  <PresentationFormat>사용자 지정</PresentationFormat>
  <Paragraphs>156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  <vt:lpstr>라즈베리파이 영상 스트리밍</vt:lpstr>
      <vt:lpstr>확인사항들</vt:lpstr>
      <vt:lpstr>스마트홈측 하드웨어 구성</vt:lpstr>
      <vt:lpstr>이번주에 할거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133</cp:revision>
  <dcterms:created xsi:type="dcterms:W3CDTF">2021-07-15T04:09:33Z</dcterms:created>
  <dcterms:modified xsi:type="dcterms:W3CDTF">2021-08-01T15:03:16Z</dcterms:modified>
</cp:coreProperties>
</file>