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6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9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4065-6529-48F6-B52D-83BEFFF32FF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0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21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0)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3" y="355843"/>
            <a:ext cx="7343677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무선제어 </a:t>
            </a:r>
            <a:r>
              <a:rPr lang="en-US" altLang="ko-KR" dirty="0" smtClean="0"/>
              <a:t>RC</a:t>
            </a:r>
            <a:r>
              <a:rPr lang="ko-KR" altLang="en-US" dirty="0" smtClean="0"/>
              <a:t>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MCU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프로미니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통신방식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시리얼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통한 </a:t>
            </a:r>
            <a:r>
              <a:rPr lang="en-US" altLang="ko-KR" dirty="0" smtClean="0"/>
              <a:t>RC</a:t>
            </a:r>
            <a:r>
              <a:rPr lang="ko-KR" altLang="en-US" dirty="0" smtClean="0"/>
              <a:t>카 제어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후진이 가능하며 단계별로 속도제어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회전이 가능하며 단계별로 각도제어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야간 주행 등 어두운 환경에서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통한 위치 표시 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후진 또는 임의적으로 속도를 </a:t>
            </a:r>
            <a:r>
              <a:rPr lang="ko-KR" altLang="en-US" dirty="0" err="1" smtClean="0"/>
              <a:t>낮출경우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통해 후방 표시 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배터리를 이용한 전원 공급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55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24" y="0"/>
            <a:ext cx="189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1-1)RC</a:t>
            </a:r>
            <a:r>
              <a:rPr lang="ko-KR" altLang="en-US" dirty="0" smtClean="0"/>
              <a:t>카 구성도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34600" y="458366"/>
            <a:ext cx="6033744" cy="4357214"/>
            <a:chOff x="1634600" y="458366"/>
            <a:chExt cx="6033744" cy="4357214"/>
          </a:xfrm>
        </p:grpSpPr>
        <p:sp>
          <p:nvSpPr>
            <p:cNvPr id="4" name="직사각형 3"/>
            <p:cNvSpPr/>
            <p:nvPr/>
          </p:nvSpPr>
          <p:spPr>
            <a:xfrm>
              <a:off x="3311860" y="1563638"/>
              <a:ext cx="2808312" cy="20882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아두이노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프로미니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34600" y="2737470"/>
              <a:ext cx="1152128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DC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모터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34600" y="3901180"/>
              <a:ext cx="6033744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배터리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16216" y="1562004"/>
              <a:ext cx="1152128" cy="208986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서보모터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4600" y="1563638"/>
              <a:ext cx="1152128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모터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드라이버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15916" y="458366"/>
              <a:ext cx="1800200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블루투스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모</a:t>
              </a:r>
              <a:r>
                <a:rPr lang="ko-KR" altLang="en-US" dirty="0">
                  <a:solidFill>
                    <a:schemeClr val="bg1"/>
                  </a:solidFill>
                </a:rPr>
                <a:t>듈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4600" y="458366"/>
              <a:ext cx="1152128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LED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백색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16216" y="458366"/>
              <a:ext cx="1152128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LED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적색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8" idx="3"/>
            </p:cNvCxnSpPr>
            <p:nvPr/>
          </p:nvCxnSpPr>
          <p:spPr>
            <a:xfrm flipH="1">
              <a:off x="2786728" y="2020838"/>
              <a:ext cx="5251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2"/>
              <a:endCxn id="5" idx="0"/>
            </p:cNvCxnSpPr>
            <p:nvPr/>
          </p:nvCxnSpPr>
          <p:spPr>
            <a:xfrm>
              <a:off x="2210664" y="2478038"/>
              <a:ext cx="0" cy="25943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4" idx="3"/>
              <a:endCxn id="7" idx="1"/>
            </p:cNvCxnSpPr>
            <p:nvPr/>
          </p:nvCxnSpPr>
          <p:spPr>
            <a:xfrm flipV="1">
              <a:off x="6120172" y="2606937"/>
              <a:ext cx="396044" cy="81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endCxn id="10" idx="3"/>
            </p:cNvCxnSpPr>
            <p:nvPr/>
          </p:nvCxnSpPr>
          <p:spPr>
            <a:xfrm rot="10800000">
              <a:off x="2786728" y="915566"/>
              <a:ext cx="741156" cy="646438"/>
            </a:xfrm>
            <a:prstGeom prst="bentConnector3">
              <a:avLst>
                <a:gd name="adj1" fmla="val -1112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endCxn id="11" idx="1"/>
            </p:cNvCxnSpPr>
            <p:nvPr/>
          </p:nvCxnSpPr>
          <p:spPr>
            <a:xfrm flipV="1">
              <a:off x="5832140" y="915566"/>
              <a:ext cx="684076" cy="648072"/>
            </a:xfrm>
            <a:prstGeom prst="bentConnector3">
              <a:avLst>
                <a:gd name="adj1" fmla="val -603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9" idx="2"/>
              <a:endCxn id="4" idx="0"/>
            </p:cNvCxnSpPr>
            <p:nvPr/>
          </p:nvCxnSpPr>
          <p:spPr>
            <a:xfrm>
              <a:off x="4716016" y="1372766"/>
              <a:ext cx="0" cy="19087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1860" y="1545361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/>
                  </a:solidFill>
                </a:rPr>
                <a:t>GPIO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99489" y="156200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/>
                  </a:solidFill>
                </a:rPr>
                <a:t>GPIO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9301" y="1545361"/>
              <a:ext cx="1053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2"/>
                  </a:solidFill>
                </a:rPr>
                <a:t>Serial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2"/>
                  </a:solidFill>
                </a:rPr>
                <a:t>(software)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49477" y="2453865"/>
              <a:ext cx="652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2"/>
                  </a:solidFill>
                </a:rPr>
                <a:t>PWM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9852" y="1866949"/>
              <a:ext cx="652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2"/>
                  </a:solidFill>
                </a:rPr>
                <a:t>PWM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66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24" y="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1-2)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구성도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1218" y="1131590"/>
            <a:ext cx="5400600" cy="3168352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설정 아이콘 - 무료 다운로드, PNG 및 벡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13" y="1146770"/>
            <a:ext cx="200844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191135" y="8238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설정버튼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15 SeekBar로 화면 밝기 조절해 보자 - 미르의 IT 정복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25" b="3150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1" t="22071" b="67445"/>
          <a:stretch/>
        </p:blipFill>
        <p:spPr bwMode="auto">
          <a:xfrm>
            <a:off x="3331838" y="2481541"/>
            <a:ext cx="2365058" cy="4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15 SeekBar로 화면 밝기 조절해 보자 - 미르의 IT 정복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25" b="3150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1" t="22071" b="67445"/>
          <a:stretch/>
        </p:blipFill>
        <p:spPr bwMode="auto">
          <a:xfrm rot="16200000">
            <a:off x="586534" y="2481541"/>
            <a:ext cx="2365058" cy="4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03306" y="37958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2"/>
                </a:solidFill>
              </a:rPr>
              <a:t>가속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시크바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4851" y="272741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/>
                </a:solidFill>
              </a:rPr>
              <a:t>조향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시크바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1034" name="Picture 10" descr="Signal PNG Images | Vector and PSD Files | Free Download on Pngtre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944" y1="42222" x2="58889" y2="50278"/>
                        <a14:foregroundMark x1="39167" y1="57778" x2="38333" y2="66944"/>
                        <a14:foregroundMark x1="20833" y1="71944" x2="22500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8" y="1131590"/>
            <a:ext cx="316540" cy="3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80993" y="80752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연결 신호세기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7282" y="1131590"/>
            <a:ext cx="4464496" cy="2880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63346" y="1139413"/>
            <a:ext cx="35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상태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수신창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(RC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카로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부터 메시지 수신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1036" name="Picture 12" descr="전조등 아이콘 - 무료 다운로드, PNG 및 벡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54" y="1851670"/>
            <a:ext cx="298644" cy="29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6891938" y="1139413"/>
            <a:ext cx="1987363" cy="2838713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>
            <a:stCxn id="1026" idx="3"/>
          </p:cNvCxnSpPr>
          <p:nvPr/>
        </p:nvCxnSpPr>
        <p:spPr>
          <a:xfrm>
            <a:off x="5782957" y="1247192"/>
            <a:ext cx="1108981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34213" y="83899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설정페이지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12187" y="206769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기능 버튼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43666" y="3291830"/>
            <a:ext cx="1368152" cy="100811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456832" y="3560698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디버그 패널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ON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시 정보표시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1038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6943" y="2232107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056593" y="2139702"/>
            <a:ext cx="1907895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UI :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어두운 테마사용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연결성공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/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해제시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사운드재생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부드러운 가속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부드러운 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조향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strike="sngStrike" dirty="0" smtClean="0">
                <a:solidFill>
                  <a:schemeClr val="bg1"/>
                </a:solidFill>
              </a:rPr>
              <a:t>신호가 </a:t>
            </a:r>
            <a:r>
              <a:rPr lang="ko-KR" altLang="en-US" sz="1050" b="1" strike="sngStrike" dirty="0" err="1" smtClean="0">
                <a:solidFill>
                  <a:schemeClr val="bg1"/>
                </a:solidFill>
              </a:rPr>
              <a:t>약할때</a:t>
            </a:r>
            <a:r>
              <a:rPr lang="ko-KR" altLang="en-US" sz="1050" b="1" strike="sngStrike" dirty="0" smtClean="0">
                <a:solidFill>
                  <a:schemeClr val="bg1"/>
                </a:solidFill>
              </a:rPr>
              <a:t> 감속 </a:t>
            </a:r>
            <a:endParaRPr lang="en-US" altLang="ko-KR" sz="1050" b="1" strike="sngStrike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디버깅 모드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제작자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: </a:t>
            </a:r>
            <a:r>
              <a:rPr lang="en-US" altLang="ko-KR" sz="1050" b="1" dirty="0" err="1" smtClean="0">
                <a:solidFill>
                  <a:schemeClr val="bg1"/>
                </a:solidFill>
              </a:rPr>
              <a:t>mgon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50" b="1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 link.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62446" y="1335112"/>
            <a:ext cx="1368152" cy="41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연결장치 찾기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79572" y="1749465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장치를 연결해주세요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40" name="Picture 16" descr="메가폰 - 무료 마케팅개 아이콘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0442" y="1851670"/>
            <a:ext cx="273224" cy="2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3306" y="2427734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6943" y="2643758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6943" y="2824698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8598" y="2999816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6943" y="3196255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6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4" y="0"/>
            <a:ext cx="260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RC</a:t>
            </a:r>
            <a:r>
              <a:rPr lang="ko-KR" altLang="en-US" dirty="0" smtClean="0"/>
              <a:t>카 실제 구성 예상</a:t>
            </a:r>
            <a:endParaRPr lang="ko-KR" altLang="en-US" dirty="0"/>
          </a:p>
        </p:txBody>
      </p:sp>
      <p:pic>
        <p:nvPicPr>
          <p:cNvPr id="2050" name="Picture 2" descr="Car Free Icon - Blue Car Icon Png - Free Transparent PNG Clipart Images 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95723" l="10000" r="90000"/>
                    </a14:imgEffect>
                    <a14:imgEffect>
                      <a14:artisticMarker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26145" r="17535" b="6646"/>
          <a:stretch/>
        </p:blipFill>
        <p:spPr bwMode="auto">
          <a:xfrm>
            <a:off x="683568" y="411510"/>
            <a:ext cx="764012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yeon\Desktop\d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5"/>
          <a:stretch/>
        </p:blipFill>
        <p:spPr bwMode="auto">
          <a:xfrm>
            <a:off x="1187624" y="411510"/>
            <a:ext cx="67246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0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ostfiles.pstatic.net/MjAyMDA5MjVfMjQ1/MDAxNjAxMDAyNDM1MDM5.WtLjF_F7uMWLYyNDbIvGrnzP2iE7u1lHW3i8D-FM7AEg.NHH4liy8kBKPiVKzeJTsjG_SDe9q3khExAE7HqTwNh4g.PNG.chgy2131/image.pn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9502"/>
            <a:ext cx="6192688" cy="46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24" y="0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3-1) </a:t>
            </a:r>
            <a:r>
              <a:rPr lang="ko-KR" altLang="en-US" dirty="0" smtClean="0"/>
              <a:t>부품정보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프로미니 </a:t>
            </a:r>
            <a:r>
              <a:rPr lang="en-US" altLang="ko-KR" dirty="0" smtClean="0"/>
              <a:t>(5V)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99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24" y="0"/>
            <a:ext cx="457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&lt;-&gt;RC</a:t>
            </a:r>
            <a:r>
              <a:rPr lang="ko-KR" altLang="en-US" dirty="0" smtClean="0"/>
              <a:t>카 프로토콜 </a:t>
            </a:r>
            <a:r>
              <a:rPr lang="en-US" altLang="ko-KR" dirty="0" smtClean="0"/>
              <a:t>(UART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6978" y="1635646"/>
            <a:ext cx="1316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reciveData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[4]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835696" y="815306"/>
            <a:ext cx="5112568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90712"/>
              </p:ext>
            </p:extLst>
          </p:nvPr>
        </p:nvGraphicFramePr>
        <p:xfrm>
          <a:off x="251520" y="1995686"/>
          <a:ext cx="8424936" cy="302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57"/>
                <a:gridCol w="1966836"/>
                <a:gridCol w="581544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순번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설명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값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[0]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DC</a:t>
                      </a:r>
                      <a:r>
                        <a:rPr lang="ko-KR" altLang="en-US" baseline="0" dirty="0" smtClean="0">
                          <a:ln>
                            <a:noFill/>
                          </a:ln>
                        </a:rPr>
                        <a:t>모터 전진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0~255 (1 Byte)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[1]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DC</a:t>
                      </a:r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모터 후진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0~255 (1 Byte)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[2]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n>
                            <a:noFill/>
                          </a:ln>
                        </a:rPr>
                        <a:t>서보모터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0~255 (1 Byte)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61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[3]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기능 및 </a:t>
                      </a:r>
                      <a:r>
                        <a:rPr lang="ko-KR" altLang="en-US" dirty="0" err="1" smtClean="0">
                          <a:ln>
                            <a:noFill/>
                          </a:ln>
                        </a:rPr>
                        <a:t>확인값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</a:rPr>
                        <a:t>*</a:t>
                      </a:r>
                      <a:r>
                        <a:rPr lang="en-US" altLang="ko-KR" sz="1600" dirty="0" err="1" smtClean="0">
                          <a:ln>
                            <a:noFill/>
                          </a:ln>
                        </a:rPr>
                        <a:t>reciveData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</a:rPr>
                        <a:t>[0],[1],[2]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</a:rPr>
                        <a:t>의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</a:rPr>
                        <a:t>1</a:t>
                      </a:r>
                      <a:r>
                        <a:rPr lang="ko-KR" altLang="en-US" sz="1600" dirty="0" err="1" smtClean="0">
                          <a:ln>
                            <a:noFill/>
                          </a:ln>
                        </a:rPr>
                        <a:t>번비트를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</a:rPr>
                        <a:t> 더한 값이 홀수면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</a:rPr>
                        <a:t>1</a:t>
                      </a:r>
                      <a:endParaRPr lang="ko-KR" altLang="en-US" sz="1600" dirty="0">
                        <a:ln>
                          <a:noFill/>
                        </a:ln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70896"/>
              </p:ext>
            </p:extLst>
          </p:nvPr>
        </p:nvGraphicFramePr>
        <p:xfrm>
          <a:off x="1819156" y="935311"/>
          <a:ext cx="5159442" cy="91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07"/>
                <a:gridCol w="859907"/>
                <a:gridCol w="859907"/>
                <a:gridCol w="859907"/>
                <a:gridCol w="859907"/>
                <a:gridCol w="859907"/>
              </a:tblGrid>
              <a:tr h="91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45635"/>
              </p:ext>
            </p:extLst>
          </p:nvPr>
        </p:nvGraphicFramePr>
        <p:xfrm>
          <a:off x="3347864" y="3723878"/>
          <a:ext cx="4896544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LED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#1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LED #2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P*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13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279</Words>
  <Application>Microsoft Office PowerPoint</Application>
  <PresentationFormat>화면 슬라이드 쇼(16:9)</PresentationFormat>
  <Paragraphs>91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</cp:revision>
  <dcterms:created xsi:type="dcterms:W3CDTF">2021-01-01T07:25:27Z</dcterms:created>
  <dcterms:modified xsi:type="dcterms:W3CDTF">2021-01-06T12:27:04Z</dcterms:modified>
</cp:coreProperties>
</file>