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21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0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9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7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6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6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56B8-CBB4-4FEA-9E26-0889602A25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3E8B-CFB4-4A79-B89D-3BDB65967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1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EC0B7-4B5E-4179-9C1D-BC9F88FC206F}"/>
              </a:ext>
            </a:extLst>
          </p:cNvPr>
          <p:cNvSpPr txBox="1"/>
          <p:nvPr/>
        </p:nvSpPr>
        <p:spPr>
          <a:xfrm>
            <a:off x="0" y="439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프레임워크란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8EB73D-1529-4011-83EE-8423FF43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70"/>
            <a:ext cx="6858000" cy="3043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0F1144-27F6-4A21-BBE9-3059F2736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02430"/>
            <a:ext cx="6858000" cy="2868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7D473B-6C05-49A6-A2DD-99B5FC336917}"/>
              </a:ext>
            </a:extLst>
          </p:cNvPr>
          <p:cNvSpPr txBox="1"/>
          <p:nvPr/>
        </p:nvSpPr>
        <p:spPr>
          <a:xfrm>
            <a:off x="0" y="476833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 프레임워크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87BEFC-B7C5-4BD1-B7B5-53BC62B77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598" y="6808708"/>
            <a:ext cx="6858000" cy="21265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4D6DE4-4E81-4189-AD29-582D7EC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941" y="3401199"/>
            <a:ext cx="6858000" cy="50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9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83DDBA-9157-4F8D-8A67-939C8374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4613" y="1826772"/>
            <a:ext cx="6858000" cy="53959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C5C902-6EDC-4278-A71E-FFD9BED6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509" y="3253635"/>
            <a:ext cx="6858000" cy="3005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218B8F-3140-42BE-B494-7057A5253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92193" y="8079228"/>
            <a:ext cx="6858000" cy="2412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B6CBEA-4DEB-4044-9385-2F71D96DB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80" y="8508872"/>
            <a:ext cx="6858000" cy="1397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BCB181-0980-4DC1-9C15-958C6526C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357" y="6668117"/>
            <a:ext cx="6858000" cy="28222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556935-8AD2-4386-87D1-797D56206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020" y="9000161"/>
            <a:ext cx="6858000" cy="13354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5F8A2-4A5E-40EB-9071-3E2976CBA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777" y="9179012"/>
            <a:ext cx="6858000" cy="18836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D2E3BE-BAEE-497E-B629-7DD1E7873D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0930" y="2661737"/>
            <a:ext cx="6858000" cy="1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7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83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A4 용지(210x297mm)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최현식</dc:creator>
  <cp:lastModifiedBy>최현식</cp:lastModifiedBy>
  <cp:revision>1</cp:revision>
  <dcterms:created xsi:type="dcterms:W3CDTF">2021-10-20T15:40:16Z</dcterms:created>
  <dcterms:modified xsi:type="dcterms:W3CDTF">2021-10-20T15:45:38Z</dcterms:modified>
</cp:coreProperties>
</file>