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100" d="100"/>
          <a:sy n="100" d="100"/>
        </p:scale>
        <p:origin x="1385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5C02C-6EA1-465D-9FFB-3C5D0068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3A825-E6C9-4AE1-ABAC-6DE5338C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7DF0-5B65-41A9-94F5-67BE3B1E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5571E-A19B-4315-B2D3-A69E39E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FEBE-95EF-443B-9C3D-AC8ACF41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4522F-9947-4C0C-85FF-87590C81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EA571-1C37-484E-8F72-F8CD610AE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5042A-F542-4AC0-AA13-7CDAC9F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E7393-8B71-470C-9CA6-2CD12E4C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B16B-6CB0-4B63-B782-D2087EEF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1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D78F2C-4B12-41C2-8A03-901C60615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637E8-DDB0-4EFE-B09A-D01E3DC3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6DD8D-EAB6-471A-A6C1-71E57A3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B61BC-5DAB-4FD2-BB8D-CFA52811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DD376-AA1B-4262-9EB5-F627B2D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9C03-D186-45F5-AC7D-3D4D14CB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25E7F-2CED-43A0-B463-68821AA3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E3EC4-ECEC-4908-9811-D553CE18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4FD3-2C10-4E6C-9BD3-66E93C5F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CD247-C7FB-4C16-8782-892978D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4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6882-8F19-4DB5-AA34-FA45DCF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6F02F-9E8E-46F7-ACE8-2727EF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68F4D-46E5-4C3C-9E06-31DD033E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DE3FD-DD2A-4E1B-924B-C59DF3B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0B6A9-8795-47BC-8958-65A703B2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2C5A5-915A-46BD-8E66-66E2E6B0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6D660-234A-4202-A0CD-13908A4FF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17F81-E48A-47CC-90F9-2B7A48F4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69A10-1F82-45C1-8C1C-129D9946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8F341-591F-437A-8F07-E3C84358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0F395-1BDD-42C8-87ED-CCFB8C2B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C633-F5BB-4663-B821-0C51CD87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0A109-67F7-414A-B83A-1EEA4F2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CF5C4-2DF8-4B23-8CC1-22784DCF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C5E03-6B9C-4869-B51A-D9477F77C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A2957D-2A1F-4A53-A79F-87A2B8B7C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6DD9EE-1E3F-47A8-A1D1-50B016C4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0F1F6-C959-4F49-9446-E2B340DC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2CA8FC-E455-4737-AB64-9F37088F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9D39D-D1EE-45B9-8709-4FCA88E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4BADDB-4C4C-4D1E-9420-2C01CA7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839E5-E45D-479A-A435-6032E089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262114-655D-4903-945B-3E622982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4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F5CA1-776A-44CB-AEB5-3386979C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48E083-398C-431A-9CED-9E5B0A2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F7804-4AE7-4E1E-A3ED-B2215640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7CCBB-280D-4D2E-BB1D-A87931AF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58AA7-14B5-48B2-AFD3-041F8F7D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48F54-8A62-4056-A842-BF09EAE7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99362-A67E-45EF-B163-1DAA37A0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E18BF-A8DF-4328-9B4F-CA94D748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0CE2A-EA63-45F2-B6FB-834204B8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3AD4-66EA-41BD-AFE6-4E157BDF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6DCD7-2BC2-410C-9299-90F5FC1E5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EA7F4-BBC1-4946-9BF5-E2B39E29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ED7E7-1456-4966-A6C1-D6C91B7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A0B9E-7B77-40B5-991E-F6B41F62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CDE14-FF05-40D2-B04A-5AEC931A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4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B7A54-D041-4F4A-AB11-BAEF99E2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ADCCA-605F-4496-8B66-BCDCE6A6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F8A10-DAE7-4051-9C22-CAEAE74D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38DB-0D17-4930-A1C2-75D34AF871A5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A6085-C434-4BB5-97FE-14E1B3C92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D90A8-B4D2-40DD-8815-ED0D199F4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8C8B-DA57-4C10-BF7E-9DC53C19E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4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8467E9-59AB-427A-893B-6414F3C5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1" y="643467"/>
            <a:ext cx="2845578" cy="2475653"/>
          </a:xfrm>
          <a:prstGeom prst="rect">
            <a:avLst/>
          </a:prstGeom>
        </p:spPr>
      </p:pic>
      <p:sp>
        <p:nvSpPr>
          <p:cNvPr id="44" name="Rectangle 2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12C69F-5FF6-415C-A16D-0B2DAB7E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77" y="650497"/>
            <a:ext cx="3028985" cy="2468623"/>
          </a:xfrm>
          <a:prstGeom prst="rect">
            <a:avLst/>
          </a:prstGeom>
        </p:spPr>
      </p:pic>
      <p:sp>
        <p:nvSpPr>
          <p:cNvPr id="45" name="Rectangle 23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90042D-4AF5-4CEB-B272-CDAFFA19C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62" y="3748194"/>
            <a:ext cx="2502917" cy="2471631"/>
          </a:xfrm>
          <a:prstGeom prst="rect">
            <a:avLst/>
          </a:prstGeom>
        </p:spPr>
      </p:pic>
      <p:sp>
        <p:nvSpPr>
          <p:cNvPr id="46" name="Rectangle 2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C08432-1C11-46D1-97B3-C68C9507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70" y="650497"/>
            <a:ext cx="2172715" cy="5571066"/>
          </a:xfrm>
          <a:prstGeom prst="rect">
            <a:avLst/>
          </a:prstGeom>
        </p:spPr>
      </p:pic>
      <p:sp>
        <p:nvSpPr>
          <p:cNvPr id="47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CC5E2-9B23-437D-8A12-1F2054637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518" y="4563915"/>
            <a:ext cx="3252903" cy="847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821937-7BF9-4C1D-9C3F-CF88E3D1017B}"/>
              </a:ext>
            </a:extLst>
          </p:cNvPr>
          <p:cNvSpPr txBox="1"/>
          <p:nvPr/>
        </p:nvSpPr>
        <p:spPr>
          <a:xfrm>
            <a:off x="5234225" y="677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사이드바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76B2D3-76E4-4594-BE93-790B6365305D}"/>
              </a:ext>
            </a:extLst>
          </p:cNvPr>
          <p:cNvSpPr txBox="1"/>
          <p:nvPr/>
        </p:nvSpPr>
        <p:spPr>
          <a:xfrm>
            <a:off x="382571" y="6432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사이트 열기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A4EAE0-C302-4943-B325-CA91908F3E4C}"/>
              </a:ext>
            </a:extLst>
          </p:cNvPr>
          <p:cNvSpPr txBox="1"/>
          <p:nvPr/>
        </p:nvSpPr>
        <p:spPr>
          <a:xfrm>
            <a:off x="8854774" y="643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</a:t>
            </a:r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 열기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918502-8E16-4598-9DD5-90DF4E24D424}"/>
              </a:ext>
            </a:extLst>
          </p:cNvPr>
          <p:cNvSpPr txBox="1"/>
          <p:nvPr/>
        </p:nvSpPr>
        <p:spPr>
          <a:xfrm>
            <a:off x="342798" y="6332011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사이드바에서 열기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E1F9C6-5F12-420F-B3F7-1EEEBDD75564}"/>
              </a:ext>
            </a:extLst>
          </p:cNvPr>
          <p:cNvSpPr txBox="1"/>
          <p:nvPr/>
        </p:nvSpPr>
        <p:spPr>
          <a:xfrm>
            <a:off x="9327525" y="6332011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눌러서 실행하기</a:t>
            </a:r>
          </a:p>
        </p:txBody>
      </p:sp>
    </p:spTree>
    <p:extLst>
      <p:ext uri="{BB962C8B-B14F-4D97-AF65-F5344CB8AC3E}">
        <p14:creationId xmlns:p14="http://schemas.microsoft.com/office/powerpoint/2010/main" val="10929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CAD20A-FFC9-40BE-B7C9-A6D425BFA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651" r="2" b="-169"/>
          <a:stretch/>
        </p:blipFill>
        <p:spPr>
          <a:xfrm>
            <a:off x="2257085" y="604157"/>
            <a:ext cx="2144860" cy="558054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114E08D-3BEF-4570-914B-62BC7E916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" t="2" r="23163" b="18930"/>
          <a:stretch/>
        </p:blipFill>
        <p:spPr>
          <a:xfrm>
            <a:off x="5874943" y="1257297"/>
            <a:ext cx="5477860" cy="4267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114AB1-5576-4315-97EB-1CCCC11C9B51}"/>
              </a:ext>
            </a:extLst>
          </p:cNvPr>
          <p:cNvSpPr txBox="1"/>
          <p:nvPr/>
        </p:nvSpPr>
        <p:spPr>
          <a:xfrm>
            <a:off x="382571" y="64324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사이트 열기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 </a:t>
            </a:r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수강신청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78B77D1-99AF-445C-97CE-2E5B60670D79}"/>
              </a:ext>
            </a:extLst>
          </p:cNvPr>
          <p:cNvSpPr/>
          <p:nvPr/>
        </p:nvSpPr>
        <p:spPr>
          <a:xfrm>
            <a:off x="4649240" y="3152115"/>
            <a:ext cx="978408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EC666B-CE8A-45C8-80AC-F42B9175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85" y="643467"/>
            <a:ext cx="2144860" cy="5571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BF2392-EF06-457D-B38E-1D7D42A13394}"/>
              </a:ext>
            </a:extLst>
          </p:cNvPr>
          <p:cNvSpPr txBox="1"/>
          <p:nvPr/>
        </p:nvSpPr>
        <p:spPr>
          <a:xfrm>
            <a:off x="382571" y="6432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사이드바에서 열기 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 </a:t>
            </a:r>
            <a:r>
              <a:rPr lang="en-US" altLang="ko-KR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-class)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D1B0C6-BEB2-42A4-81A7-41B90AD5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638" y="643467"/>
            <a:ext cx="2128098" cy="557106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B9D7472-9237-4E05-A0DB-89C2CC333219}"/>
              </a:ext>
            </a:extLst>
          </p:cNvPr>
          <p:cNvSpPr/>
          <p:nvPr/>
        </p:nvSpPr>
        <p:spPr>
          <a:xfrm>
            <a:off x="5606796" y="3152115"/>
            <a:ext cx="978408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1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최현식</dc:creator>
  <cp:lastModifiedBy>최현식</cp:lastModifiedBy>
  <cp:revision>2</cp:revision>
  <dcterms:created xsi:type="dcterms:W3CDTF">2021-10-07T11:31:33Z</dcterms:created>
  <dcterms:modified xsi:type="dcterms:W3CDTF">2021-10-07T11:54:27Z</dcterms:modified>
</cp:coreProperties>
</file>