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3" r:id="rId3"/>
  </p:sldMasterIdLst>
  <p:notesMasterIdLst>
    <p:notesMasterId r:id="rId36"/>
  </p:notesMasterIdLst>
  <p:sldIdLst>
    <p:sldId id="318" r:id="rId4"/>
    <p:sldId id="274" r:id="rId5"/>
    <p:sldId id="320" r:id="rId6"/>
    <p:sldId id="326" r:id="rId7"/>
    <p:sldId id="327" r:id="rId8"/>
    <p:sldId id="357" r:id="rId9"/>
    <p:sldId id="328" r:id="rId10"/>
    <p:sldId id="329" r:id="rId11"/>
    <p:sldId id="347" r:id="rId12"/>
    <p:sldId id="345" r:id="rId13"/>
    <p:sldId id="346" r:id="rId14"/>
    <p:sldId id="330" r:id="rId15"/>
    <p:sldId id="335" r:id="rId16"/>
    <p:sldId id="351" r:id="rId17"/>
    <p:sldId id="340" r:id="rId18"/>
    <p:sldId id="336" r:id="rId19"/>
    <p:sldId id="341" r:id="rId20"/>
    <p:sldId id="342" r:id="rId21"/>
    <p:sldId id="343" r:id="rId22"/>
    <p:sldId id="344" r:id="rId23"/>
    <p:sldId id="331" r:id="rId24"/>
    <p:sldId id="333" r:id="rId25"/>
    <p:sldId id="348" r:id="rId26"/>
    <p:sldId id="349" r:id="rId27"/>
    <p:sldId id="350" r:id="rId28"/>
    <p:sldId id="334" r:id="rId29"/>
    <p:sldId id="352" r:id="rId30"/>
    <p:sldId id="353" r:id="rId31"/>
    <p:sldId id="354" r:id="rId32"/>
    <p:sldId id="356" r:id="rId33"/>
    <p:sldId id="339" r:id="rId34"/>
    <p:sldId id="316" r:id="rId3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B045"/>
    <a:srgbClr val="E8B569"/>
    <a:srgbClr val="B38034"/>
    <a:srgbClr val="393939"/>
    <a:srgbClr val="9954CC"/>
    <a:srgbClr val="FABA48"/>
    <a:srgbClr val="FAAE48"/>
    <a:srgbClr val="F9AA35"/>
    <a:srgbClr val="494949"/>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中等深淺樣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301EDB-29A0-42A3-AD2E-0576155CAA0D}" type="datetimeFigureOut">
              <a:rPr lang="zh-TW" altLang="en-US" smtClean="0"/>
              <a:t>2022/1/25</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23ECCE-3363-4933-8A74-37B8BE7CBAF7}" type="slidenum">
              <a:rPr lang="zh-TW" altLang="en-US" smtClean="0"/>
              <a:t>‹#›</a:t>
            </a:fld>
            <a:endParaRPr lang="zh-TW" altLang="en-US"/>
          </a:p>
        </p:txBody>
      </p:sp>
    </p:spTree>
    <p:extLst>
      <p:ext uri="{BB962C8B-B14F-4D97-AF65-F5344CB8AC3E}">
        <p14:creationId xmlns:p14="http://schemas.microsoft.com/office/powerpoint/2010/main" val="4013598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C23ECCE-3363-4933-8A74-37B8BE7CBAF7}" type="slidenum">
              <a:rPr lang="zh-TW" altLang="en-US" smtClean="0"/>
              <a:t>2</a:t>
            </a:fld>
            <a:endParaRPr lang="zh-TW" altLang="en-US"/>
          </a:p>
        </p:txBody>
      </p:sp>
    </p:spTree>
    <p:extLst>
      <p:ext uri="{BB962C8B-B14F-4D97-AF65-F5344CB8AC3E}">
        <p14:creationId xmlns:p14="http://schemas.microsoft.com/office/powerpoint/2010/main" val="908931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C23ECCE-3363-4933-8A74-37B8BE7CBAF7}" type="slidenum">
              <a:rPr lang="zh-TW" altLang="en-US" smtClean="0"/>
              <a:t>5</a:t>
            </a:fld>
            <a:endParaRPr lang="zh-TW" altLang="en-US"/>
          </a:p>
        </p:txBody>
      </p:sp>
    </p:spTree>
    <p:extLst>
      <p:ext uri="{BB962C8B-B14F-4D97-AF65-F5344CB8AC3E}">
        <p14:creationId xmlns:p14="http://schemas.microsoft.com/office/powerpoint/2010/main" val="3259722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C23ECCE-3363-4933-8A74-37B8BE7CBAF7}" type="slidenum">
              <a:rPr lang="zh-TW" altLang="en-US" smtClean="0"/>
              <a:t>6</a:t>
            </a:fld>
            <a:endParaRPr lang="zh-TW" altLang="en-US"/>
          </a:p>
        </p:txBody>
      </p:sp>
    </p:spTree>
    <p:extLst>
      <p:ext uri="{BB962C8B-B14F-4D97-AF65-F5344CB8AC3E}">
        <p14:creationId xmlns:p14="http://schemas.microsoft.com/office/powerpoint/2010/main" val="2866471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C23ECCE-3363-4933-8A74-37B8BE7CBAF7}" type="slidenum">
              <a:rPr lang="zh-TW" altLang="en-US" smtClean="0"/>
              <a:t>7</a:t>
            </a:fld>
            <a:endParaRPr lang="zh-TW" altLang="en-US"/>
          </a:p>
        </p:txBody>
      </p:sp>
    </p:spTree>
    <p:extLst>
      <p:ext uri="{BB962C8B-B14F-4D97-AF65-F5344CB8AC3E}">
        <p14:creationId xmlns:p14="http://schemas.microsoft.com/office/powerpoint/2010/main" val="3064819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C23ECCE-3363-4933-8A74-37B8BE7CBAF7}" type="slidenum">
              <a:rPr lang="zh-TW" altLang="en-US" smtClean="0"/>
              <a:t>18</a:t>
            </a:fld>
            <a:endParaRPr lang="zh-TW" altLang="en-US"/>
          </a:p>
        </p:txBody>
      </p:sp>
    </p:spTree>
    <p:extLst>
      <p:ext uri="{BB962C8B-B14F-4D97-AF65-F5344CB8AC3E}">
        <p14:creationId xmlns:p14="http://schemas.microsoft.com/office/powerpoint/2010/main" val="882680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A46DBF-AFBD-47F0-B3A9-C8032F9DB312}"/>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347D8243-66B5-4BF9-BB83-20EC74E371E2}"/>
              </a:ext>
            </a:extLst>
          </p:cNvPr>
          <p:cNvSpPr>
            <a:spLocks noGrp="1"/>
          </p:cNvSpPr>
          <p:nvPr>
            <p:ph type="subTitle" idx="1"/>
          </p:nvPr>
        </p:nvSpPr>
        <p:spPr>
          <a:xfrm>
            <a:off x="1524000" y="3602038"/>
            <a:ext cx="9144000" cy="1655762"/>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8012A738-AC35-443A-983D-6168E48FFC81}"/>
              </a:ext>
            </a:extLst>
          </p:cNvPr>
          <p:cNvSpPr>
            <a:spLocks noGrp="1"/>
          </p:cNvSpPr>
          <p:nvPr>
            <p:ph type="dt" sz="half" idx="10"/>
          </p:nvPr>
        </p:nvSpPr>
        <p:spPr/>
        <p:txBody>
          <a:bodyPr/>
          <a:lstStyle/>
          <a:p>
            <a:fld id="{0D848801-B895-4BCD-B989-EA5693C3E653}" type="datetimeFigureOut">
              <a:rPr lang="zh-TW" altLang="en-US" smtClean="0"/>
              <a:t>2022/1/25</a:t>
            </a:fld>
            <a:endParaRPr lang="zh-TW" altLang="en-US"/>
          </a:p>
        </p:txBody>
      </p:sp>
      <p:sp>
        <p:nvSpPr>
          <p:cNvPr id="5" name="頁尾版面配置區 4">
            <a:extLst>
              <a:ext uri="{FF2B5EF4-FFF2-40B4-BE49-F238E27FC236}">
                <a16:creationId xmlns:a16="http://schemas.microsoft.com/office/drawing/2014/main" id="{2F9CCA0F-D545-4340-BDD6-BE987AB3D2C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E7ACA5A-3536-4794-AE31-DAB4A3335F84}"/>
              </a:ext>
            </a:extLst>
          </p:cNvPr>
          <p:cNvSpPr>
            <a:spLocks noGrp="1"/>
          </p:cNvSpPr>
          <p:nvPr>
            <p:ph type="sldNum" sz="quarter" idx="12"/>
          </p:nvPr>
        </p:nvSpPr>
        <p:spPr/>
        <p:txBody>
          <a:bodyPr/>
          <a:lstStyle/>
          <a:p>
            <a:fld id="{75917BE3-3DF9-429F-830D-B1B742703BA4}" type="slidenum">
              <a:rPr lang="zh-TW" altLang="en-US" smtClean="0"/>
              <a:t>‹#›</a:t>
            </a:fld>
            <a:endParaRPr lang="zh-TW" altLang="en-US"/>
          </a:p>
        </p:txBody>
      </p:sp>
    </p:spTree>
    <p:extLst>
      <p:ext uri="{BB962C8B-B14F-4D97-AF65-F5344CB8AC3E}">
        <p14:creationId xmlns:p14="http://schemas.microsoft.com/office/powerpoint/2010/main" val="310534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D576D7-3159-438E-8F61-01E6F4AA5E38}"/>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2CFB8A67-94FF-4672-8BDA-6C379E3CD01E}"/>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F48D200-2199-43C7-855A-0B6DA7F0626B}"/>
              </a:ext>
            </a:extLst>
          </p:cNvPr>
          <p:cNvSpPr>
            <a:spLocks noGrp="1"/>
          </p:cNvSpPr>
          <p:nvPr>
            <p:ph type="dt" sz="half" idx="10"/>
          </p:nvPr>
        </p:nvSpPr>
        <p:spPr/>
        <p:txBody>
          <a:bodyPr/>
          <a:lstStyle/>
          <a:p>
            <a:fld id="{0D848801-B895-4BCD-B989-EA5693C3E653}" type="datetimeFigureOut">
              <a:rPr lang="zh-TW" altLang="en-US" smtClean="0"/>
              <a:t>2022/1/25</a:t>
            </a:fld>
            <a:endParaRPr lang="zh-TW" altLang="en-US"/>
          </a:p>
        </p:txBody>
      </p:sp>
      <p:sp>
        <p:nvSpPr>
          <p:cNvPr id="5" name="頁尾版面配置區 4">
            <a:extLst>
              <a:ext uri="{FF2B5EF4-FFF2-40B4-BE49-F238E27FC236}">
                <a16:creationId xmlns:a16="http://schemas.microsoft.com/office/drawing/2014/main" id="{8342783C-4874-445A-A4E5-52D0E857CA9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CCEF679-D03B-4303-86E1-61E73AA38FEC}"/>
              </a:ext>
            </a:extLst>
          </p:cNvPr>
          <p:cNvSpPr>
            <a:spLocks noGrp="1"/>
          </p:cNvSpPr>
          <p:nvPr>
            <p:ph type="sldNum" sz="quarter" idx="12"/>
          </p:nvPr>
        </p:nvSpPr>
        <p:spPr/>
        <p:txBody>
          <a:bodyPr/>
          <a:lstStyle/>
          <a:p>
            <a:fld id="{75917BE3-3DF9-429F-830D-B1B742703BA4}" type="slidenum">
              <a:rPr lang="zh-TW" altLang="en-US" smtClean="0"/>
              <a:t>‹#›</a:t>
            </a:fld>
            <a:endParaRPr lang="zh-TW" altLang="en-US"/>
          </a:p>
        </p:txBody>
      </p:sp>
    </p:spTree>
    <p:extLst>
      <p:ext uri="{BB962C8B-B14F-4D97-AF65-F5344CB8AC3E}">
        <p14:creationId xmlns:p14="http://schemas.microsoft.com/office/powerpoint/2010/main" val="3908768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32A0191F-369F-440B-A8D0-F76D59ACE8EE}"/>
              </a:ext>
            </a:extLst>
          </p:cNvPr>
          <p:cNvSpPr>
            <a:spLocks noGrp="1"/>
          </p:cNvSpPr>
          <p:nvPr>
            <p:ph type="title" orient="vert"/>
          </p:nvPr>
        </p:nvSpPr>
        <p:spPr>
          <a:xfrm>
            <a:off x="8724902"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4B66781F-1133-473D-99BA-3F1C4EA05BA6}"/>
              </a:ext>
            </a:extLst>
          </p:cNvPr>
          <p:cNvSpPr>
            <a:spLocks noGrp="1"/>
          </p:cNvSpPr>
          <p:nvPr>
            <p:ph type="body" orient="vert" idx="1"/>
          </p:nvPr>
        </p:nvSpPr>
        <p:spPr>
          <a:xfrm>
            <a:off x="838202"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E46C6F5-9092-491A-BFDC-B54C3E313FD6}"/>
              </a:ext>
            </a:extLst>
          </p:cNvPr>
          <p:cNvSpPr>
            <a:spLocks noGrp="1"/>
          </p:cNvSpPr>
          <p:nvPr>
            <p:ph type="dt" sz="half" idx="10"/>
          </p:nvPr>
        </p:nvSpPr>
        <p:spPr/>
        <p:txBody>
          <a:bodyPr/>
          <a:lstStyle/>
          <a:p>
            <a:fld id="{0D848801-B895-4BCD-B989-EA5693C3E653}" type="datetimeFigureOut">
              <a:rPr lang="zh-TW" altLang="en-US" smtClean="0"/>
              <a:t>2022/1/25</a:t>
            </a:fld>
            <a:endParaRPr lang="zh-TW" altLang="en-US"/>
          </a:p>
        </p:txBody>
      </p:sp>
      <p:sp>
        <p:nvSpPr>
          <p:cNvPr id="5" name="頁尾版面配置區 4">
            <a:extLst>
              <a:ext uri="{FF2B5EF4-FFF2-40B4-BE49-F238E27FC236}">
                <a16:creationId xmlns:a16="http://schemas.microsoft.com/office/drawing/2014/main" id="{25AB40B7-6D48-466F-95DE-45CB6ADAD08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6541A22-414A-4176-80E6-654BED6D69DF}"/>
              </a:ext>
            </a:extLst>
          </p:cNvPr>
          <p:cNvSpPr>
            <a:spLocks noGrp="1"/>
          </p:cNvSpPr>
          <p:nvPr>
            <p:ph type="sldNum" sz="quarter" idx="12"/>
          </p:nvPr>
        </p:nvSpPr>
        <p:spPr/>
        <p:txBody>
          <a:bodyPr/>
          <a:lstStyle/>
          <a:p>
            <a:fld id="{75917BE3-3DF9-429F-830D-B1B742703BA4}" type="slidenum">
              <a:rPr lang="zh-TW" altLang="en-US" smtClean="0"/>
              <a:t>‹#›</a:t>
            </a:fld>
            <a:endParaRPr lang="zh-TW" altLang="en-US"/>
          </a:p>
        </p:txBody>
      </p:sp>
    </p:spTree>
    <p:extLst>
      <p:ext uri="{BB962C8B-B14F-4D97-AF65-F5344CB8AC3E}">
        <p14:creationId xmlns:p14="http://schemas.microsoft.com/office/powerpoint/2010/main" val="2612109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6335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0436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796C2180-A0A3-439D-A7BE-7DF7EC20BE4D}"/>
              </a:ext>
            </a:extLst>
          </p:cNvPr>
          <p:cNvSpPr>
            <a:spLocks noGrp="1"/>
          </p:cNvSpPr>
          <p:nvPr>
            <p:ph type="body" sz="quarter" idx="10" hasCustomPrompt="1"/>
          </p:nvPr>
        </p:nvSpPr>
        <p:spPr>
          <a:xfrm>
            <a:off x="323530" y="400474"/>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77A0BEDF-FF07-48FC-938B-4E1D5246EEC3}"/>
              </a:ext>
            </a:extLst>
          </p:cNvPr>
          <p:cNvGrpSpPr/>
          <p:nvPr userDrawn="1"/>
        </p:nvGrpSpPr>
        <p:grpSpPr>
          <a:xfrm>
            <a:off x="5655130" y="211061"/>
            <a:ext cx="881743" cy="137160"/>
            <a:chOff x="5215346" y="150098"/>
            <a:chExt cx="881742" cy="137160"/>
          </a:xfrm>
        </p:grpSpPr>
        <p:sp>
          <p:nvSpPr>
            <p:cNvPr id="5" name="Rectangle 4">
              <a:extLst>
                <a:ext uri="{FF2B5EF4-FFF2-40B4-BE49-F238E27FC236}">
                  <a16:creationId xmlns:a16="http://schemas.microsoft.com/office/drawing/2014/main" id="{1DFB6824-E3BB-4844-B9D8-0AD7FC599818}"/>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Rectangle 5">
              <a:extLst>
                <a:ext uri="{FF2B5EF4-FFF2-40B4-BE49-F238E27FC236}">
                  <a16:creationId xmlns:a16="http://schemas.microsoft.com/office/drawing/2014/main" id="{1E4CB2B7-7190-4933-BC14-4098CBB0847C}"/>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Rectangle 6">
              <a:extLst>
                <a:ext uri="{FF2B5EF4-FFF2-40B4-BE49-F238E27FC236}">
                  <a16:creationId xmlns:a16="http://schemas.microsoft.com/office/drawing/2014/main" id="{CFA7CA79-6371-4421-B743-5C9A4E61CF1E}"/>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a:extLst>
                <a:ext uri="{FF2B5EF4-FFF2-40B4-BE49-F238E27FC236}">
                  <a16:creationId xmlns:a16="http://schemas.microsoft.com/office/drawing/2014/main" id="{B20174F3-7B89-4BF0-963D-C2D507FE4C8A}"/>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9" name="Group 8">
            <a:extLst>
              <a:ext uri="{FF2B5EF4-FFF2-40B4-BE49-F238E27FC236}">
                <a16:creationId xmlns:a16="http://schemas.microsoft.com/office/drawing/2014/main" id="{A590BFE3-3161-4AF5-8145-B91610252E0C}"/>
              </a:ext>
            </a:extLst>
          </p:cNvPr>
          <p:cNvGrpSpPr/>
          <p:nvPr userDrawn="1"/>
        </p:nvGrpSpPr>
        <p:grpSpPr>
          <a:xfrm>
            <a:off x="5655130" y="6509779"/>
            <a:ext cx="881743" cy="137160"/>
            <a:chOff x="5215346" y="150098"/>
            <a:chExt cx="881742" cy="137160"/>
          </a:xfrm>
        </p:grpSpPr>
        <p:sp>
          <p:nvSpPr>
            <p:cNvPr id="10" name="Rectangle 9">
              <a:extLst>
                <a:ext uri="{FF2B5EF4-FFF2-40B4-BE49-F238E27FC236}">
                  <a16:creationId xmlns:a16="http://schemas.microsoft.com/office/drawing/2014/main" id="{D2BB593F-C860-4130-8008-FAED8E927A74}"/>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a:extLst>
                <a:ext uri="{FF2B5EF4-FFF2-40B4-BE49-F238E27FC236}">
                  <a16:creationId xmlns:a16="http://schemas.microsoft.com/office/drawing/2014/main" id="{69BBF7F4-0D96-4085-8274-0DD80BB0E140}"/>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a:extLst>
                <a:ext uri="{FF2B5EF4-FFF2-40B4-BE49-F238E27FC236}">
                  <a16:creationId xmlns:a16="http://schemas.microsoft.com/office/drawing/2014/main" id="{738DA952-2EC3-4F14-A106-5346AA3196A3}"/>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a:extLst>
                <a:ext uri="{FF2B5EF4-FFF2-40B4-BE49-F238E27FC236}">
                  <a16:creationId xmlns:a16="http://schemas.microsoft.com/office/drawing/2014/main" id="{2F123D6F-D506-480A-85BF-02E32B787F77}"/>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3134978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150EDDC6-EAE8-47F8-99EA-830DDBDA081B}"/>
              </a:ext>
            </a:extLst>
          </p:cNvPr>
          <p:cNvSpPr>
            <a:spLocks noGrp="1"/>
          </p:cNvSpPr>
          <p:nvPr>
            <p:ph type="body" sz="quarter" idx="10" hasCustomPrompt="1"/>
          </p:nvPr>
        </p:nvSpPr>
        <p:spPr>
          <a:xfrm>
            <a:off x="323530" y="400474"/>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61A8B2CB-ECBC-45C7-B5F2-8FAF569891F2}"/>
              </a:ext>
            </a:extLst>
          </p:cNvPr>
          <p:cNvGrpSpPr/>
          <p:nvPr userDrawn="1"/>
        </p:nvGrpSpPr>
        <p:grpSpPr>
          <a:xfrm>
            <a:off x="5655130" y="211061"/>
            <a:ext cx="881743" cy="137160"/>
            <a:chOff x="5215346" y="150098"/>
            <a:chExt cx="881742" cy="137160"/>
          </a:xfrm>
        </p:grpSpPr>
        <p:sp>
          <p:nvSpPr>
            <p:cNvPr id="5" name="Rectangle 4">
              <a:extLst>
                <a:ext uri="{FF2B5EF4-FFF2-40B4-BE49-F238E27FC236}">
                  <a16:creationId xmlns:a16="http://schemas.microsoft.com/office/drawing/2014/main" id="{B8980589-E603-4F36-BDDB-87099F2F4A8E}"/>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Rectangle 5">
              <a:extLst>
                <a:ext uri="{FF2B5EF4-FFF2-40B4-BE49-F238E27FC236}">
                  <a16:creationId xmlns:a16="http://schemas.microsoft.com/office/drawing/2014/main" id="{CEA82518-4BE1-4964-8186-30C1EDFB20C9}"/>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Rectangle 6">
              <a:extLst>
                <a:ext uri="{FF2B5EF4-FFF2-40B4-BE49-F238E27FC236}">
                  <a16:creationId xmlns:a16="http://schemas.microsoft.com/office/drawing/2014/main" id="{502DD2AD-F0D8-4638-AF3F-93DE47FCBC2D}"/>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a:extLst>
                <a:ext uri="{FF2B5EF4-FFF2-40B4-BE49-F238E27FC236}">
                  <a16:creationId xmlns:a16="http://schemas.microsoft.com/office/drawing/2014/main" id="{C6B676EE-2A24-469D-851F-9123B94D32DC}"/>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515690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769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16790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3000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4505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CBCCE7-BFB8-438D-ADE8-F674E796457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7B49339-C773-4974-B513-1A61770546DA}"/>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0DC2903-D2FD-4993-B0CD-6E81FC7A064C}"/>
              </a:ext>
            </a:extLst>
          </p:cNvPr>
          <p:cNvSpPr>
            <a:spLocks noGrp="1"/>
          </p:cNvSpPr>
          <p:nvPr>
            <p:ph type="dt" sz="half" idx="10"/>
          </p:nvPr>
        </p:nvSpPr>
        <p:spPr/>
        <p:txBody>
          <a:bodyPr/>
          <a:lstStyle/>
          <a:p>
            <a:fld id="{0D848801-B895-4BCD-B989-EA5693C3E653}" type="datetimeFigureOut">
              <a:rPr lang="zh-TW" altLang="en-US" smtClean="0"/>
              <a:t>2022/1/25</a:t>
            </a:fld>
            <a:endParaRPr lang="zh-TW" altLang="en-US"/>
          </a:p>
        </p:txBody>
      </p:sp>
      <p:sp>
        <p:nvSpPr>
          <p:cNvPr id="5" name="頁尾版面配置區 4">
            <a:extLst>
              <a:ext uri="{FF2B5EF4-FFF2-40B4-BE49-F238E27FC236}">
                <a16:creationId xmlns:a16="http://schemas.microsoft.com/office/drawing/2014/main" id="{209BED81-2CEA-447D-866C-1994DFBC4AC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5027BDE-0504-41F1-88E4-DDBB63595014}"/>
              </a:ext>
            </a:extLst>
          </p:cNvPr>
          <p:cNvSpPr>
            <a:spLocks noGrp="1"/>
          </p:cNvSpPr>
          <p:nvPr>
            <p:ph type="sldNum" sz="quarter" idx="12"/>
          </p:nvPr>
        </p:nvSpPr>
        <p:spPr/>
        <p:txBody>
          <a:bodyPr/>
          <a:lstStyle/>
          <a:p>
            <a:fld id="{75917BE3-3DF9-429F-830D-B1B742703BA4}" type="slidenum">
              <a:rPr lang="zh-TW" altLang="en-US" smtClean="0"/>
              <a:t>‹#›</a:t>
            </a:fld>
            <a:endParaRPr lang="zh-TW" altLang="en-US"/>
          </a:p>
        </p:txBody>
      </p:sp>
    </p:spTree>
    <p:extLst>
      <p:ext uri="{BB962C8B-B14F-4D97-AF65-F5344CB8AC3E}">
        <p14:creationId xmlns:p14="http://schemas.microsoft.com/office/powerpoint/2010/main" val="42059824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49406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83669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76994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7864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905524" y="1523993"/>
            <a:ext cx="2769493" cy="4508089"/>
          </a:xfrm>
          <a:prstGeom prst="rect">
            <a:avLst/>
          </a:prstGeom>
          <a:solidFill>
            <a:schemeClr val="bg1">
              <a:lumMod val="95000"/>
            </a:schemeClr>
          </a:solidFill>
          <a:ln w="19050">
            <a:noFill/>
          </a:ln>
        </p:spPr>
        <p:txBody>
          <a:bodyPr anchor="ctr"/>
          <a:lstStyle>
            <a:lvl1pPr marL="0" indent="0" algn="ctr">
              <a:lnSpc>
                <a:spcPct val="100000"/>
              </a:lnSpc>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
        <p:nvSpPr>
          <p:cNvPr id="5" name="Text Placeholder 9">
            <a:extLst>
              <a:ext uri="{FF2B5EF4-FFF2-40B4-BE49-F238E27FC236}">
                <a16:creationId xmlns:a16="http://schemas.microsoft.com/office/drawing/2014/main" id="{97FBA5D5-9D26-4145-9A6D-E1B8D15079DD}"/>
              </a:ext>
            </a:extLst>
          </p:cNvPr>
          <p:cNvSpPr>
            <a:spLocks noGrp="1"/>
          </p:cNvSpPr>
          <p:nvPr>
            <p:ph type="body" sz="quarter" idx="10" hasCustomPrompt="1"/>
          </p:nvPr>
        </p:nvSpPr>
        <p:spPr>
          <a:xfrm>
            <a:off x="323530" y="400474"/>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28" name="Group 27">
            <a:extLst>
              <a:ext uri="{FF2B5EF4-FFF2-40B4-BE49-F238E27FC236}">
                <a16:creationId xmlns:a16="http://schemas.microsoft.com/office/drawing/2014/main" id="{F993DBB3-83A4-48ED-A030-276D3FA6129F}"/>
              </a:ext>
            </a:extLst>
          </p:cNvPr>
          <p:cNvGrpSpPr/>
          <p:nvPr userDrawn="1"/>
        </p:nvGrpSpPr>
        <p:grpSpPr>
          <a:xfrm>
            <a:off x="5655130" y="211061"/>
            <a:ext cx="881743" cy="137160"/>
            <a:chOff x="5215346" y="150098"/>
            <a:chExt cx="881742" cy="137160"/>
          </a:xfrm>
        </p:grpSpPr>
        <p:sp>
          <p:nvSpPr>
            <p:cNvPr id="3" name="Rectangle 2">
              <a:extLst>
                <a:ext uri="{FF2B5EF4-FFF2-40B4-BE49-F238E27FC236}">
                  <a16:creationId xmlns:a16="http://schemas.microsoft.com/office/drawing/2014/main" id="{704EBD44-378C-4ED7-A818-05C3DBEE9400}"/>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 name="Rectangle 24">
              <a:extLst>
                <a:ext uri="{FF2B5EF4-FFF2-40B4-BE49-F238E27FC236}">
                  <a16:creationId xmlns:a16="http://schemas.microsoft.com/office/drawing/2014/main" id="{5A9D33B7-FAEA-4352-9EA8-17DA87106339}"/>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 name="Rectangle 25">
              <a:extLst>
                <a:ext uri="{FF2B5EF4-FFF2-40B4-BE49-F238E27FC236}">
                  <a16:creationId xmlns:a16="http://schemas.microsoft.com/office/drawing/2014/main" id="{2DD3A1CC-1999-4F2B-9477-2B2D5FF6BE5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Rectangle 26">
              <a:extLst>
                <a:ext uri="{FF2B5EF4-FFF2-40B4-BE49-F238E27FC236}">
                  <a16:creationId xmlns:a16="http://schemas.microsoft.com/office/drawing/2014/main" id="{0B3D1F40-4DCC-4CB8-A055-86BC7F104D0C}"/>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9" name="Group 28">
            <a:extLst>
              <a:ext uri="{FF2B5EF4-FFF2-40B4-BE49-F238E27FC236}">
                <a16:creationId xmlns:a16="http://schemas.microsoft.com/office/drawing/2014/main" id="{59292C63-2447-4D31-B7AA-770A911B0F6D}"/>
              </a:ext>
            </a:extLst>
          </p:cNvPr>
          <p:cNvGrpSpPr/>
          <p:nvPr userDrawn="1"/>
        </p:nvGrpSpPr>
        <p:grpSpPr>
          <a:xfrm>
            <a:off x="5655130" y="6509779"/>
            <a:ext cx="881743" cy="137160"/>
            <a:chOff x="5215346" y="150098"/>
            <a:chExt cx="881742" cy="137160"/>
          </a:xfrm>
        </p:grpSpPr>
        <p:sp>
          <p:nvSpPr>
            <p:cNvPr id="30" name="Rectangle 29">
              <a:extLst>
                <a:ext uri="{FF2B5EF4-FFF2-40B4-BE49-F238E27FC236}">
                  <a16:creationId xmlns:a16="http://schemas.microsoft.com/office/drawing/2014/main" id="{06DA6094-5954-4FAD-AF32-184A1FAD81B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Rectangle 30">
              <a:extLst>
                <a:ext uri="{FF2B5EF4-FFF2-40B4-BE49-F238E27FC236}">
                  <a16:creationId xmlns:a16="http://schemas.microsoft.com/office/drawing/2014/main" id="{027C7114-8C9E-48DD-8146-64981AFC107C}"/>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2" name="Rectangle 31">
              <a:extLst>
                <a:ext uri="{FF2B5EF4-FFF2-40B4-BE49-F238E27FC236}">
                  <a16:creationId xmlns:a16="http://schemas.microsoft.com/office/drawing/2014/main" id="{D351F7EC-FADE-48DE-98C8-988120E44352}"/>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 name="Rectangle 32">
              <a:extLst>
                <a:ext uri="{FF2B5EF4-FFF2-40B4-BE49-F238E27FC236}">
                  <a16:creationId xmlns:a16="http://schemas.microsoft.com/office/drawing/2014/main" id="{4918B9AF-99B8-4E36-980C-9A098120F27B}"/>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3312428123"/>
      </p:ext>
    </p:extLst>
  </p:cSld>
  <p:clrMapOvr>
    <a:masterClrMapping/>
  </p:clrMapOvr>
  <p:extLst>
    <p:ext uri="{DCECCB84-F9BA-43D5-87BE-67443E8EF086}">
      <p15:sldGuideLst xmlns:p15="http://schemas.microsoft.com/office/powerpoint/2012/main">
        <p15:guide id="1" orient="horz" pos="2376" userDrawn="1">
          <p15:clr>
            <a:srgbClr val="FBAE40"/>
          </p15:clr>
        </p15:guide>
        <p15:guide id="2"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85BBC227-AF4F-4A86-8578-E4ED64CD1957}"/>
              </a:ext>
            </a:extLst>
          </p:cNvPr>
          <p:cNvGrpSpPr/>
          <p:nvPr userDrawn="1"/>
        </p:nvGrpSpPr>
        <p:grpSpPr>
          <a:xfrm>
            <a:off x="8908663" y="1442569"/>
            <a:ext cx="2607091" cy="4865936"/>
            <a:chOff x="3501573" y="3178068"/>
            <a:chExt cx="1340594" cy="2737840"/>
          </a:xfrm>
        </p:grpSpPr>
        <p:sp>
          <p:nvSpPr>
            <p:cNvPr id="29" name="Freeform: Shape 28">
              <a:extLst>
                <a:ext uri="{FF2B5EF4-FFF2-40B4-BE49-F238E27FC236}">
                  <a16:creationId xmlns:a16="http://schemas.microsoft.com/office/drawing/2014/main" id="{F75DA36E-DC6D-4420-8B91-D6BEC1BF25A4}"/>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sz="1800"/>
            </a:p>
          </p:txBody>
        </p:sp>
        <p:sp>
          <p:nvSpPr>
            <p:cNvPr id="30" name="Freeform: Shape 29">
              <a:extLst>
                <a:ext uri="{FF2B5EF4-FFF2-40B4-BE49-F238E27FC236}">
                  <a16:creationId xmlns:a16="http://schemas.microsoft.com/office/drawing/2014/main" id="{1C33EBDE-2F8C-4AD2-9A7D-001C344CA9D9}"/>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sz="1800"/>
            </a:p>
          </p:txBody>
        </p:sp>
        <p:sp>
          <p:nvSpPr>
            <p:cNvPr id="31" name="Freeform: Shape 30">
              <a:extLst>
                <a:ext uri="{FF2B5EF4-FFF2-40B4-BE49-F238E27FC236}">
                  <a16:creationId xmlns:a16="http://schemas.microsoft.com/office/drawing/2014/main" id="{B014FD0E-92B3-4762-8272-5D637A10AE3D}"/>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sz="1800"/>
            </a:p>
          </p:txBody>
        </p:sp>
        <p:sp>
          <p:nvSpPr>
            <p:cNvPr id="32" name="Freeform: Shape 31">
              <a:extLst>
                <a:ext uri="{FF2B5EF4-FFF2-40B4-BE49-F238E27FC236}">
                  <a16:creationId xmlns:a16="http://schemas.microsoft.com/office/drawing/2014/main" id="{4696C806-CE75-40EE-95C9-74ECEFA302A5}"/>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sz="1800"/>
            </a:p>
          </p:txBody>
        </p:sp>
        <p:sp>
          <p:nvSpPr>
            <p:cNvPr id="33" name="Freeform: Shape 32">
              <a:extLst>
                <a:ext uri="{FF2B5EF4-FFF2-40B4-BE49-F238E27FC236}">
                  <a16:creationId xmlns:a16="http://schemas.microsoft.com/office/drawing/2014/main" id="{C3200AA0-359B-491A-BC96-83532301F9FD}"/>
                </a:ext>
              </a:extLst>
            </p:cNvPr>
            <p:cNvSpPr/>
            <p:nvPr/>
          </p:nvSpPr>
          <p:spPr>
            <a:xfrm>
              <a:off x="3529897" y="3190651"/>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sz="1800"/>
            </a:p>
          </p:txBody>
        </p:sp>
        <p:sp>
          <p:nvSpPr>
            <p:cNvPr id="34" name="Freeform: Shape 33">
              <a:extLst>
                <a:ext uri="{FF2B5EF4-FFF2-40B4-BE49-F238E27FC236}">
                  <a16:creationId xmlns:a16="http://schemas.microsoft.com/office/drawing/2014/main" id="{70607C34-9BB1-4319-8C5C-A85A2060C081}"/>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sz="1800" dirty="0"/>
            </a:p>
          </p:txBody>
        </p:sp>
        <p:grpSp>
          <p:nvGrpSpPr>
            <p:cNvPr id="35" name="Group 34">
              <a:extLst>
                <a:ext uri="{FF2B5EF4-FFF2-40B4-BE49-F238E27FC236}">
                  <a16:creationId xmlns:a16="http://schemas.microsoft.com/office/drawing/2014/main" id="{3A4272D2-6D45-44EC-BD11-8A4BE0307902}"/>
                </a:ext>
              </a:extLst>
            </p:cNvPr>
            <p:cNvGrpSpPr/>
            <p:nvPr/>
          </p:nvGrpSpPr>
          <p:grpSpPr>
            <a:xfrm>
              <a:off x="4092761" y="5635852"/>
              <a:ext cx="164520" cy="173080"/>
              <a:chOff x="6772303" y="6038214"/>
              <a:chExt cx="140650" cy="147968"/>
            </a:xfrm>
          </p:grpSpPr>
          <p:sp>
            <p:nvSpPr>
              <p:cNvPr id="39" name="Oval 38">
                <a:extLst>
                  <a:ext uri="{FF2B5EF4-FFF2-40B4-BE49-F238E27FC236}">
                    <a16:creationId xmlns:a16="http://schemas.microsoft.com/office/drawing/2014/main" id="{D0FA399A-BC28-4D32-A78A-FC8261C5E8D7}"/>
                  </a:ext>
                </a:extLst>
              </p:cNvPr>
              <p:cNvSpPr/>
              <p:nvPr/>
            </p:nvSpPr>
            <p:spPr>
              <a:xfrm>
                <a:off x="6772303" y="6038214"/>
                <a:ext cx="140650"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Oval 39">
                <a:extLst>
                  <a:ext uri="{FF2B5EF4-FFF2-40B4-BE49-F238E27FC236}">
                    <a16:creationId xmlns:a16="http://schemas.microsoft.com/office/drawing/2014/main" id="{C326BD3C-38F7-43C5-B35E-1713A79B33FA}"/>
                  </a:ext>
                </a:extLst>
              </p:cNvPr>
              <p:cNvSpPr/>
              <p:nvPr/>
            </p:nvSpPr>
            <p:spPr>
              <a:xfrm>
                <a:off x="6807465" y="6071635"/>
                <a:ext cx="70326"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
          <p:nvSpPr>
            <p:cNvPr id="36" name="Freeform: Shape 35">
              <a:extLst>
                <a:ext uri="{FF2B5EF4-FFF2-40B4-BE49-F238E27FC236}">
                  <a16:creationId xmlns:a16="http://schemas.microsoft.com/office/drawing/2014/main" id="{DF5678D1-55F9-46E9-AFA9-40C9D18F004A}"/>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800" dirty="0">
                <a:solidFill>
                  <a:schemeClr val="tx1"/>
                </a:solidFill>
              </a:endParaRPr>
            </a:p>
          </p:txBody>
        </p:sp>
        <p:sp>
          <p:nvSpPr>
            <p:cNvPr id="37" name="Rectangle: Rounded Corners 36">
              <a:extLst>
                <a:ext uri="{FF2B5EF4-FFF2-40B4-BE49-F238E27FC236}">
                  <a16:creationId xmlns:a16="http://schemas.microsoft.com/office/drawing/2014/main" id="{FE5E5DBE-1E61-4D5D-A617-4CCA9F21FBDD}"/>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8" name="Oval 37">
              <a:extLst>
                <a:ext uri="{FF2B5EF4-FFF2-40B4-BE49-F238E27FC236}">
                  <a16:creationId xmlns:a16="http://schemas.microsoft.com/office/drawing/2014/main" id="{BC2924DE-DF35-4A81-AF44-7B792090892B}"/>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 name="Text Placeholder 9">
            <a:extLst>
              <a:ext uri="{FF2B5EF4-FFF2-40B4-BE49-F238E27FC236}">
                <a16:creationId xmlns:a16="http://schemas.microsoft.com/office/drawing/2014/main" id="{6407270D-F30C-4E59-9885-1E887CCE4CD2}"/>
              </a:ext>
            </a:extLst>
          </p:cNvPr>
          <p:cNvSpPr>
            <a:spLocks noGrp="1"/>
          </p:cNvSpPr>
          <p:nvPr>
            <p:ph type="body" sz="quarter" idx="10" hasCustomPrompt="1"/>
          </p:nvPr>
        </p:nvSpPr>
        <p:spPr>
          <a:xfrm>
            <a:off x="323530" y="400474"/>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5" name="Group 4">
            <a:extLst>
              <a:ext uri="{FF2B5EF4-FFF2-40B4-BE49-F238E27FC236}">
                <a16:creationId xmlns:a16="http://schemas.microsoft.com/office/drawing/2014/main" id="{569A4DC7-F11A-4541-A572-7A34738C1B1F}"/>
              </a:ext>
            </a:extLst>
          </p:cNvPr>
          <p:cNvGrpSpPr/>
          <p:nvPr userDrawn="1"/>
        </p:nvGrpSpPr>
        <p:grpSpPr>
          <a:xfrm>
            <a:off x="5655130" y="211061"/>
            <a:ext cx="881743" cy="137160"/>
            <a:chOff x="5215346" y="150098"/>
            <a:chExt cx="881742" cy="137160"/>
          </a:xfrm>
        </p:grpSpPr>
        <p:sp>
          <p:nvSpPr>
            <p:cNvPr id="6" name="Rectangle 5">
              <a:extLst>
                <a:ext uri="{FF2B5EF4-FFF2-40B4-BE49-F238E27FC236}">
                  <a16:creationId xmlns:a16="http://schemas.microsoft.com/office/drawing/2014/main" id="{DF96DEA2-6335-4441-A09A-752E3B0015FB}"/>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Rectangle 6">
              <a:extLst>
                <a:ext uri="{FF2B5EF4-FFF2-40B4-BE49-F238E27FC236}">
                  <a16:creationId xmlns:a16="http://schemas.microsoft.com/office/drawing/2014/main" id="{9F43DA0B-E07D-4E09-AE22-3469EAEAA8EE}"/>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a:extLst>
                <a:ext uri="{FF2B5EF4-FFF2-40B4-BE49-F238E27FC236}">
                  <a16:creationId xmlns:a16="http://schemas.microsoft.com/office/drawing/2014/main" id="{AE571AC3-3CCE-45CA-9497-D1A2E9AFDB58}"/>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a:extLst>
                <a:ext uri="{FF2B5EF4-FFF2-40B4-BE49-F238E27FC236}">
                  <a16:creationId xmlns:a16="http://schemas.microsoft.com/office/drawing/2014/main" id="{DF8D4E70-D86A-445E-A33A-B73125D722E2}"/>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0" name="Group 9">
            <a:extLst>
              <a:ext uri="{FF2B5EF4-FFF2-40B4-BE49-F238E27FC236}">
                <a16:creationId xmlns:a16="http://schemas.microsoft.com/office/drawing/2014/main" id="{6687AA03-5328-44D4-8731-2D09AD5AA3B5}"/>
              </a:ext>
            </a:extLst>
          </p:cNvPr>
          <p:cNvGrpSpPr/>
          <p:nvPr userDrawn="1"/>
        </p:nvGrpSpPr>
        <p:grpSpPr>
          <a:xfrm>
            <a:off x="5655130" y="6509779"/>
            <a:ext cx="881743" cy="137160"/>
            <a:chOff x="5215346" y="150098"/>
            <a:chExt cx="881742" cy="137160"/>
          </a:xfrm>
        </p:grpSpPr>
        <p:sp>
          <p:nvSpPr>
            <p:cNvPr id="11" name="Rectangle 10">
              <a:extLst>
                <a:ext uri="{FF2B5EF4-FFF2-40B4-BE49-F238E27FC236}">
                  <a16:creationId xmlns:a16="http://schemas.microsoft.com/office/drawing/2014/main" id="{71E2F231-94D5-4DA1-B177-CD8A7088D1F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a:extLst>
                <a:ext uri="{FF2B5EF4-FFF2-40B4-BE49-F238E27FC236}">
                  <a16:creationId xmlns:a16="http://schemas.microsoft.com/office/drawing/2014/main" id="{C871F45D-FE25-4FFD-8A01-ACAD85E5EB2B}"/>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a:extLst>
                <a:ext uri="{FF2B5EF4-FFF2-40B4-BE49-F238E27FC236}">
                  <a16:creationId xmlns:a16="http://schemas.microsoft.com/office/drawing/2014/main" id="{94731872-8762-44D6-9338-C60692946BA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a:extLst>
                <a:ext uri="{FF2B5EF4-FFF2-40B4-BE49-F238E27FC236}">
                  <a16:creationId xmlns:a16="http://schemas.microsoft.com/office/drawing/2014/main" id="{BE4B4439-FC9B-44DC-A628-E4D77E081443}"/>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9175736" y="2152874"/>
            <a:ext cx="2168683" cy="3501244"/>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7665834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0" y="0"/>
            <a:ext cx="5754757" cy="6858000"/>
          </a:xfrm>
          <a:prstGeom prst="rect">
            <a:avLst/>
          </a:prstGeom>
          <a:solidFill>
            <a:schemeClr val="bg1">
              <a:lumMod val="95000"/>
            </a:schemeClr>
          </a:solidFill>
          <a:ln w="19050">
            <a:noFill/>
          </a:ln>
        </p:spPr>
        <p:txBody>
          <a:bodyPr anchor="ctr"/>
          <a:lstStyle>
            <a:lvl1pPr marL="0" indent="0" algn="ctr">
              <a:lnSpc>
                <a:spcPct val="100000"/>
              </a:lnSpc>
              <a:buNone/>
              <a:defRPr sz="16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27960416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61B3885-1448-4392-B14C-921FDF071E80}"/>
              </a:ext>
            </a:extLst>
          </p:cNvPr>
          <p:cNvSpPr/>
          <p:nvPr userDrawn="1"/>
        </p:nvSpPr>
        <p:spPr>
          <a:xfrm>
            <a:off x="651165" y="618259"/>
            <a:ext cx="10889672" cy="49876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 name="Picture Placeholder 25">
            <a:extLst>
              <a:ext uri="{FF2B5EF4-FFF2-40B4-BE49-F238E27FC236}">
                <a16:creationId xmlns:a16="http://schemas.microsoft.com/office/drawing/2014/main" id="{B3272A90-4CB3-400C-BC02-EE05C73C622B}"/>
              </a:ext>
            </a:extLst>
          </p:cNvPr>
          <p:cNvSpPr>
            <a:spLocks noGrp="1"/>
          </p:cNvSpPr>
          <p:nvPr>
            <p:ph type="pic" sz="quarter" idx="14" hasCustomPrompt="1"/>
          </p:nvPr>
        </p:nvSpPr>
        <p:spPr>
          <a:xfrm>
            <a:off x="1" y="4"/>
            <a:ext cx="7190531" cy="6857999"/>
          </a:xfrm>
          <a:custGeom>
            <a:avLst/>
            <a:gdLst>
              <a:gd name="connsiteX0" fmla="*/ 0 w 7190531"/>
              <a:gd name="connsiteY0" fmla="*/ 0 h 6857999"/>
              <a:gd name="connsiteX1" fmla="*/ 6164429 w 7190531"/>
              <a:gd name="connsiteY1" fmla="*/ 0 h 6857999"/>
              <a:gd name="connsiteX2" fmla="*/ 6476156 w 7190531"/>
              <a:gd name="connsiteY2" fmla="*/ 311727 h 6857999"/>
              <a:gd name="connsiteX3" fmla="*/ 6227252 w 7190531"/>
              <a:gd name="connsiteY3" fmla="*/ 617122 h 6857999"/>
              <a:gd name="connsiteX4" fmla="*/ 6164430 w 7190531"/>
              <a:gd name="connsiteY4" fmla="*/ 623455 h 6857999"/>
              <a:gd name="connsiteX5" fmla="*/ 6878804 w 7190531"/>
              <a:gd name="connsiteY5" fmla="*/ 623455 h 6857999"/>
              <a:gd name="connsiteX6" fmla="*/ 7190531 w 7190531"/>
              <a:gd name="connsiteY6" fmla="*/ 935182 h 6857999"/>
              <a:gd name="connsiteX7" fmla="*/ 6878804 w 7190531"/>
              <a:gd name="connsiteY7" fmla="*/ 1246909 h 6857999"/>
              <a:gd name="connsiteX8" fmla="*/ 6489146 w 7190531"/>
              <a:gd name="connsiteY8" fmla="*/ 1246909 h 6857999"/>
              <a:gd name="connsiteX9" fmla="*/ 6551968 w 7190531"/>
              <a:gd name="connsiteY9" fmla="*/ 1253242 h 6857999"/>
              <a:gd name="connsiteX10" fmla="*/ 6800872 w 7190531"/>
              <a:gd name="connsiteY10" fmla="*/ 1558637 h 6857999"/>
              <a:gd name="connsiteX11" fmla="*/ 6489145 w 7190531"/>
              <a:gd name="connsiteY11" fmla="*/ 1870364 h 6857999"/>
              <a:gd name="connsiteX12" fmla="*/ 5988154 w 7190531"/>
              <a:gd name="connsiteY12" fmla="*/ 1870364 h 6857999"/>
              <a:gd name="connsiteX13" fmla="*/ 6050977 w 7190531"/>
              <a:gd name="connsiteY13" fmla="*/ 1876697 h 6857999"/>
              <a:gd name="connsiteX14" fmla="*/ 6299881 w 7190531"/>
              <a:gd name="connsiteY14" fmla="*/ 2182091 h 6857999"/>
              <a:gd name="connsiteX15" fmla="*/ 5988153 w 7190531"/>
              <a:gd name="connsiteY15" fmla="*/ 2493818 h 6857999"/>
              <a:gd name="connsiteX16" fmla="*/ 6776748 w 7190531"/>
              <a:gd name="connsiteY16" fmla="*/ 2493818 h 6857999"/>
              <a:gd name="connsiteX17" fmla="*/ 7088475 w 7190531"/>
              <a:gd name="connsiteY17" fmla="*/ 2805545 h 6857999"/>
              <a:gd name="connsiteX18" fmla="*/ 6776748 w 7190531"/>
              <a:gd name="connsiteY18" fmla="*/ 3117272 h 6857999"/>
              <a:gd name="connsiteX19" fmla="*/ 4995449 w 7190531"/>
              <a:gd name="connsiteY19" fmla="*/ 3117272 h 6857999"/>
              <a:gd name="connsiteX20" fmla="*/ 5307176 w 7190531"/>
              <a:gd name="connsiteY20" fmla="*/ 3428999 h 6857999"/>
              <a:gd name="connsiteX21" fmla="*/ 4995449 w 7190531"/>
              <a:gd name="connsiteY21" fmla="*/ 3740726 h 6857999"/>
              <a:gd name="connsiteX22" fmla="*/ 5997428 w 7190531"/>
              <a:gd name="connsiteY22" fmla="*/ 3740726 h 6857999"/>
              <a:gd name="connsiteX23" fmla="*/ 6309155 w 7190531"/>
              <a:gd name="connsiteY23" fmla="*/ 4052454 h 6857999"/>
              <a:gd name="connsiteX24" fmla="*/ 5997428 w 7190531"/>
              <a:gd name="connsiteY24" fmla="*/ 4364181 h 6857999"/>
              <a:gd name="connsiteX25" fmla="*/ 6405641 w 7190531"/>
              <a:gd name="connsiteY25" fmla="*/ 4364181 h 6857999"/>
              <a:gd name="connsiteX26" fmla="*/ 6717369 w 7190531"/>
              <a:gd name="connsiteY26" fmla="*/ 4675908 h 6857999"/>
              <a:gd name="connsiteX27" fmla="*/ 6405641 w 7190531"/>
              <a:gd name="connsiteY27" fmla="*/ 4987636 h 6857999"/>
              <a:gd name="connsiteX28" fmla="*/ 5719098 w 7190531"/>
              <a:gd name="connsiteY28" fmla="*/ 4987636 h 6857999"/>
              <a:gd name="connsiteX29" fmla="*/ 6030826 w 7190531"/>
              <a:gd name="connsiteY29" fmla="*/ 5299363 h 6857999"/>
              <a:gd name="connsiteX30" fmla="*/ 5719098 w 7190531"/>
              <a:gd name="connsiteY30" fmla="*/ 5611090 h 6857999"/>
              <a:gd name="connsiteX31" fmla="*/ 4939779 w 7190531"/>
              <a:gd name="connsiteY31" fmla="*/ 5611090 h 6857999"/>
              <a:gd name="connsiteX32" fmla="*/ 5251506 w 7190531"/>
              <a:gd name="connsiteY32" fmla="*/ 5922817 h 6857999"/>
              <a:gd name="connsiteX33" fmla="*/ 4939779 w 7190531"/>
              <a:gd name="connsiteY33" fmla="*/ 6234545 h 6857999"/>
              <a:gd name="connsiteX34" fmla="*/ 5988147 w 7190531"/>
              <a:gd name="connsiteY34" fmla="*/ 6234545 h 6857999"/>
              <a:gd name="connsiteX35" fmla="*/ 6299874 w 7190531"/>
              <a:gd name="connsiteY35" fmla="*/ 6546272 h 6857999"/>
              <a:gd name="connsiteX36" fmla="*/ 5988147 w 7190531"/>
              <a:gd name="connsiteY36" fmla="*/ 6857999 h 6857999"/>
              <a:gd name="connsiteX37" fmla="*/ 0 w 7190531"/>
              <a:gd name="connsiteY3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190531" h="6857999">
                <a:moveTo>
                  <a:pt x="0" y="0"/>
                </a:moveTo>
                <a:lnTo>
                  <a:pt x="6164429" y="0"/>
                </a:lnTo>
                <a:cubicBezTo>
                  <a:pt x="6336591" y="0"/>
                  <a:pt x="6476156" y="139565"/>
                  <a:pt x="6476156" y="311727"/>
                </a:cubicBezTo>
                <a:cubicBezTo>
                  <a:pt x="6476156" y="462369"/>
                  <a:pt x="6369301" y="588054"/>
                  <a:pt x="6227252" y="617122"/>
                </a:cubicBezTo>
                <a:lnTo>
                  <a:pt x="6164430" y="623455"/>
                </a:lnTo>
                <a:lnTo>
                  <a:pt x="6878804" y="623455"/>
                </a:lnTo>
                <a:cubicBezTo>
                  <a:pt x="7050966" y="623455"/>
                  <a:pt x="7190531" y="763020"/>
                  <a:pt x="7190531" y="935182"/>
                </a:cubicBezTo>
                <a:cubicBezTo>
                  <a:pt x="7190531" y="1107344"/>
                  <a:pt x="7050966" y="1246909"/>
                  <a:pt x="6878804" y="1246909"/>
                </a:cubicBezTo>
                <a:lnTo>
                  <a:pt x="6489146" y="1246909"/>
                </a:lnTo>
                <a:lnTo>
                  <a:pt x="6551968" y="1253242"/>
                </a:lnTo>
                <a:cubicBezTo>
                  <a:pt x="6694017" y="1282309"/>
                  <a:pt x="6800872" y="1407995"/>
                  <a:pt x="6800872" y="1558637"/>
                </a:cubicBezTo>
                <a:cubicBezTo>
                  <a:pt x="6800872" y="1730799"/>
                  <a:pt x="6661307" y="1870364"/>
                  <a:pt x="6489145" y="1870364"/>
                </a:cubicBezTo>
                <a:lnTo>
                  <a:pt x="5988154" y="1870364"/>
                </a:lnTo>
                <a:lnTo>
                  <a:pt x="6050977" y="1876697"/>
                </a:lnTo>
                <a:cubicBezTo>
                  <a:pt x="6193026" y="1905764"/>
                  <a:pt x="6299881" y="2031449"/>
                  <a:pt x="6299881" y="2182091"/>
                </a:cubicBezTo>
                <a:cubicBezTo>
                  <a:pt x="6299881" y="2354253"/>
                  <a:pt x="6160315" y="2493818"/>
                  <a:pt x="5988153" y="2493818"/>
                </a:cubicBezTo>
                <a:lnTo>
                  <a:pt x="6776748" y="2493818"/>
                </a:lnTo>
                <a:cubicBezTo>
                  <a:pt x="6948910" y="2493818"/>
                  <a:pt x="7088475" y="2633383"/>
                  <a:pt x="7088475" y="2805545"/>
                </a:cubicBezTo>
                <a:cubicBezTo>
                  <a:pt x="7088475" y="2977707"/>
                  <a:pt x="6948910" y="3117272"/>
                  <a:pt x="6776748" y="3117272"/>
                </a:cubicBezTo>
                <a:lnTo>
                  <a:pt x="4995449" y="3117272"/>
                </a:lnTo>
                <a:cubicBezTo>
                  <a:pt x="5167611" y="3117272"/>
                  <a:pt x="5307176" y="3256837"/>
                  <a:pt x="5307176" y="3428999"/>
                </a:cubicBezTo>
                <a:cubicBezTo>
                  <a:pt x="5307176" y="3601161"/>
                  <a:pt x="5167611" y="3740726"/>
                  <a:pt x="4995449" y="3740726"/>
                </a:cubicBezTo>
                <a:lnTo>
                  <a:pt x="5997428" y="3740726"/>
                </a:lnTo>
                <a:cubicBezTo>
                  <a:pt x="6169590" y="3740726"/>
                  <a:pt x="6309155" y="3880292"/>
                  <a:pt x="6309155" y="4052454"/>
                </a:cubicBezTo>
                <a:cubicBezTo>
                  <a:pt x="6309155" y="4224616"/>
                  <a:pt x="6169590" y="4364181"/>
                  <a:pt x="5997428" y="4364181"/>
                </a:cubicBezTo>
                <a:lnTo>
                  <a:pt x="6405641" y="4364181"/>
                </a:lnTo>
                <a:cubicBezTo>
                  <a:pt x="6577803" y="4364181"/>
                  <a:pt x="6717369" y="4503746"/>
                  <a:pt x="6717369" y="4675908"/>
                </a:cubicBezTo>
                <a:cubicBezTo>
                  <a:pt x="6717369" y="4848070"/>
                  <a:pt x="6577803" y="4987636"/>
                  <a:pt x="6405641" y="4987636"/>
                </a:cubicBezTo>
                <a:lnTo>
                  <a:pt x="5719098" y="4987636"/>
                </a:lnTo>
                <a:cubicBezTo>
                  <a:pt x="5891260" y="4987636"/>
                  <a:pt x="6030826" y="5127201"/>
                  <a:pt x="6030826" y="5299363"/>
                </a:cubicBezTo>
                <a:cubicBezTo>
                  <a:pt x="6030826" y="5471525"/>
                  <a:pt x="5891260" y="5611090"/>
                  <a:pt x="5719098" y="5611090"/>
                </a:cubicBezTo>
                <a:lnTo>
                  <a:pt x="4939779" y="5611090"/>
                </a:lnTo>
                <a:cubicBezTo>
                  <a:pt x="5111941" y="5611090"/>
                  <a:pt x="5251506" y="5750655"/>
                  <a:pt x="5251506" y="5922817"/>
                </a:cubicBezTo>
                <a:cubicBezTo>
                  <a:pt x="5251506" y="6094979"/>
                  <a:pt x="5111941" y="6234545"/>
                  <a:pt x="4939779" y="6234545"/>
                </a:cubicBezTo>
                <a:lnTo>
                  <a:pt x="5988147" y="6234545"/>
                </a:lnTo>
                <a:cubicBezTo>
                  <a:pt x="6160309" y="6234545"/>
                  <a:pt x="6299874" y="6374110"/>
                  <a:pt x="6299874" y="6546272"/>
                </a:cubicBezTo>
                <a:cubicBezTo>
                  <a:pt x="6299874" y="6718434"/>
                  <a:pt x="6160309" y="6857999"/>
                  <a:pt x="5988147" y="6857999"/>
                </a:cubicBezTo>
                <a:lnTo>
                  <a:pt x="0" y="6857999"/>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19067108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9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C0A459DD-0620-4B5E-9529-D399AAC49EE9}"/>
              </a:ext>
            </a:extLst>
          </p:cNvPr>
          <p:cNvSpPr>
            <a:spLocks noGrp="1"/>
          </p:cNvSpPr>
          <p:nvPr>
            <p:ph type="pic" sz="quarter" idx="10" hasCustomPrompt="1"/>
          </p:nvPr>
        </p:nvSpPr>
        <p:spPr>
          <a:xfrm>
            <a:off x="2" y="1277785"/>
            <a:ext cx="4204103" cy="4328169"/>
          </a:xfrm>
          <a:custGeom>
            <a:avLst/>
            <a:gdLst>
              <a:gd name="connsiteX0" fmla="*/ 0 w 3491880"/>
              <a:gd name="connsiteY0" fmla="*/ 0 h 4464496"/>
              <a:gd name="connsiteX1" fmla="*/ 3491880 w 3491880"/>
              <a:gd name="connsiteY1" fmla="*/ 0 h 4464496"/>
              <a:gd name="connsiteX2" fmla="*/ 3491880 w 3491880"/>
              <a:gd name="connsiteY2" fmla="*/ 4464496 h 4464496"/>
              <a:gd name="connsiteX3" fmla="*/ 0 w 3491880"/>
              <a:gd name="connsiteY3" fmla="*/ 4464496 h 4464496"/>
              <a:gd name="connsiteX4" fmla="*/ 0 w 3491880"/>
              <a:gd name="connsiteY4" fmla="*/ 0 h 4464496"/>
              <a:gd name="connsiteX0" fmla="*/ 0 w 3491880"/>
              <a:gd name="connsiteY0" fmla="*/ 0 h 4475382"/>
              <a:gd name="connsiteX1" fmla="*/ 3491880 w 3491880"/>
              <a:gd name="connsiteY1" fmla="*/ 0 h 4475382"/>
              <a:gd name="connsiteX2" fmla="*/ 2991137 w 3491880"/>
              <a:gd name="connsiteY2" fmla="*/ 4475382 h 4475382"/>
              <a:gd name="connsiteX3" fmla="*/ 0 w 3491880"/>
              <a:gd name="connsiteY3" fmla="*/ 4464496 h 4475382"/>
              <a:gd name="connsiteX4" fmla="*/ 0 w 3491880"/>
              <a:gd name="connsiteY4" fmla="*/ 0 h 4475382"/>
              <a:gd name="connsiteX0" fmla="*/ 0 w 3491880"/>
              <a:gd name="connsiteY0" fmla="*/ 0 h 4492799"/>
              <a:gd name="connsiteX1" fmla="*/ 3491880 w 3491880"/>
              <a:gd name="connsiteY1" fmla="*/ 0 h 4492799"/>
              <a:gd name="connsiteX2" fmla="*/ 2831647 w 3491880"/>
              <a:gd name="connsiteY2" fmla="*/ 4492799 h 4492799"/>
              <a:gd name="connsiteX3" fmla="*/ 0 w 3491880"/>
              <a:gd name="connsiteY3" fmla="*/ 4464496 h 4492799"/>
              <a:gd name="connsiteX4" fmla="*/ 0 w 3491880"/>
              <a:gd name="connsiteY4" fmla="*/ 0 h 4492799"/>
              <a:gd name="connsiteX0" fmla="*/ 0 w 3491880"/>
              <a:gd name="connsiteY0" fmla="*/ 0 h 4492799"/>
              <a:gd name="connsiteX1" fmla="*/ 3491880 w 3491880"/>
              <a:gd name="connsiteY1" fmla="*/ 0 h 4492799"/>
              <a:gd name="connsiteX2" fmla="*/ 2831647 w 3491880"/>
              <a:gd name="connsiteY2" fmla="*/ 4492799 h 4492799"/>
              <a:gd name="connsiteX3" fmla="*/ 0 w 3491880"/>
              <a:gd name="connsiteY3" fmla="*/ 4464496 h 4492799"/>
              <a:gd name="connsiteX4" fmla="*/ 0 w 3491880"/>
              <a:gd name="connsiteY4" fmla="*/ 0 h 4492799"/>
              <a:gd name="connsiteX0" fmla="*/ 0 w 3491880"/>
              <a:gd name="connsiteY0" fmla="*/ 0 h 4492799"/>
              <a:gd name="connsiteX1" fmla="*/ 3491880 w 3491880"/>
              <a:gd name="connsiteY1" fmla="*/ 0 h 4492799"/>
              <a:gd name="connsiteX2" fmla="*/ 2831647 w 3491880"/>
              <a:gd name="connsiteY2" fmla="*/ 4492799 h 4492799"/>
              <a:gd name="connsiteX3" fmla="*/ 0 w 3491880"/>
              <a:gd name="connsiteY3" fmla="*/ 4464496 h 4492799"/>
              <a:gd name="connsiteX4" fmla="*/ 0 w 3491880"/>
              <a:gd name="connsiteY4" fmla="*/ 0 h 4492799"/>
              <a:gd name="connsiteX0" fmla="*/ 0 w 3491880"/>
              <a:gd name="connsiteY0" fmla="*/ 0 h 4497537"/>
              <a:gd name="connsiteX1" fmla="*/ 3491880 w 3491880"/>
              <a:gd name="connsiteY1" fmla="*/ 0 h 4497537"/>
              <a:gd name="connsiteX2" fmla="*/ 2835591 w 3491880"/>
              <a:gd name="connsiteY2" fmla="*/ 4497537 h 4497537"/>
              <a:gd name="connsiteX3" fmla="*/ 0 w 3491880"/>
              <a:gd name="connsiteY3" fmla="*/ 4464496 h 4497537"/>
              <a:gd name="connsiteX4" fmla="*/ 0 w 3491880"/>
              <a:gd name="connsiteY4" fmla="*/ 0 h 4497537"/>
              <a:gd name="connsiteX0" fmla="*/ 0 w 3491880"/>
              <a:gd name="connsiteY0" fmla="*/ 0 h 4497537"/>
              <a:gd name="connsiteX1" fmla="*/ 3491880 w 3491880"/>
              <a:gd name="connsiteY1" fmla="*/ 0 h 4497537"/>
              <a:gd name="connsiteX2" fmla="*/ 2831647 w 3491880"/>
              <a:gd name="connsiteY2" fmla="*/ 4497537 h 4497537"/>
              <a:gd name="connsiteX3" fmla="*/ 0 w 3491880"/>
              <a:gd name="connsiteY3" fmla="*/ 4464496 h 4497537"/>
              <a:gd name="connsiteX4" fmla="*/ 0 w 3491880"/>
              <a:gd name="connsiteY4" fmla="*/ 0 h 4497537"/>
              <a:gd name="connsiteX0" fmla="*/ 0 w 3491880"/>
              <a:gd name="connsiteY0" fmla="*/ 0 h 4497537"/>
              <a:gd name="connsiteX1" fmla="*/ 3491880 w 3491880"/>
              <a:gd name="connsiteY1" fmla="*/ 0 h 4497537"/>
              <a:gd name="connsiteX2" fmla="*/ 2831647 w 3491880"/>
              <a:gd name="connsiteY2" fmla="*/ 4497537 h 4497537"/>
              <a:gd name="connsiteX3" fmla="*/ 0 w 3491880"/>
              <a:gd name="connsiteY3" fmla="*/ 4483447 h 4497537"/>
              <a:gd name="connsiteX4" fmla="*/ 0 w 3491880"/>
              <a:gd name="connsiteY4" fmla="*/ 0 h 4497537"/>
              <a:gd name="connsiteX0" fmla="*/ 0 w 3491880"/>
              <a:gd name="connsiteY0" fmla="*/ 0 h 4502398"/>
              <a:gd name="connsiteX1" fmla="*/ 3491880 w 3491880"/>
              <a:gd name="connsiteY1" fmla="*/ 0 h 4502398"/>
              <a:gd name="connsiteX2" fmla="*/ 2831647 w 3491880"/>
              <a:gd name="connsiteY2" fmla="*/ 4497537 h 4502398"/>
              <a:gd name="connsiteX3" fmla="*/ 0 w 3491880"/>
              <a:gd name="connsiteY3" fmla="*/ 4502398 h 4502398"/>
              <a:gd name="connsiteX4" fmla="*/ 0 w 3491880"/>
              <a:gd name="connsiteY4" fmla="*/ 0 h 4502398"/>
              <a:gd name="connsiteX0" fmla="*/ 0 w 3491880"/>
              <a:gd name="connsiteY0" fmla="*/ 0 h 4497660"/>
              <a:gd name="connsiteX1" fmla="*/ 3491880 w 3491880"/>
              <a:gd name="connsiteY1" fmla="*/ 0 h 4497660"/>
              <a:gd name="connsiteX2" fmla="*/ 2831647 w 3491880"/>
              <a:gd name="connsiteY2" fmla="*/ 4497537 h 4497660"/>
              <a:gd name="connsiteX3" fmla="*/ 0 w 3491880"/>
              <a:gd name="connsiteY3" fmla="*/ 4497660 h 4497660"/>
              <a:gd name="connsiteX4" fmla="*/ 0 w 3491880"/>
              <a:gd name="connsiteY4" fmla="*/ 0 h 4497660"/>
              <a:gd name="connsiteX0" fmla="*/ 0 w 3499768"/>
              <a:gd name="connsiteY0" fmla="*/ 0 h 4497660"/>
              <a:gd name="connsiteX1" fmla="*/ 3499768 w 3499768"/>
              <a:gd name="connsiteY1" fmla="*/ 4737 h 4497660"/>
              <a:gd name="connsiteX2" fmla="*/ 2831647 w 3499768"/>
              <a:gd name="connsiteY2" fmla="*/ 4497537 h 4497660"/>
              <a:gd name="connsiteX3" fmla="*/ 0 w 3499768"/>
              <a:gd name="connsiteY3" fmla="*/ 4497660 h 4497660"/>
              <a:gd name="connsiteX4" fmla="*/ 0 w 3499768"/>
              <a:gd name="connsiteY4" fmla="*/ 0 h 4497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9768" h="4497660">
                <a:moveTo>
                  <a:pt x="0" y="0"/>
                </a:moveTo>
                <a:lnTo>
                  <a:pt x="3499768" y="4737"/>
                </a:lnTo>
                <a:lnTo>
                  <a:pt x="2831647" y="4497537"/>
                </a:lnTo>
                <a:lnTo>
                  <a:pt x="0" y="4497660"/>
                </a:lnTo>
                <a:lnTo>
                  <a:pt x="0" y="0"/>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AC10217D-4747-4190-9966-060D514B27E0}"/>
              </a:ext>
            </a:extLst>
          </p:cNvPr>
          <p:cNvSpPr>
            <a:spLocks noGrp="1"/>
          </p:cNvSpPr>
          <p:nvPr>
            <p:ph type="pic" sz="quarter" idx="11" hasCustomPrompt="1"/>
          </p:nvPr>
        </p:nvSpPr>
        <p:spPr>
          <a:xfrm>
            <a:off x="8002513" y="1272140"/>
            <a:ext cx="4194628" cy="4333601"/>
          </a:xfrm>
          <a:custGeom>
            <a:avLst/>
            <a:gdLst>
              <a:gd name="connsiteX0" fmla="*/ 0 w 2699657"/>
              <a:gd name="connsiteY0" fmla="*/ 0 h 4495664"/>
              <a:gd name="connsiteX1" fmla="*/ 2699657 w 2699657"/>
              <a:gd name="connsiteY1" fmla="*/ 0 h 4495664"/>
              <a:gd name="connsiteX2" fmla="*/ 2699657 w 2699657"/>
              <a:gd name="connsiteY2" fmla="*/ 4495664 h 4495664"/>
              <a:gd name="connsiteX3" fmla="*/ 0 w 2699657"/>
              <a:gd name="connsiteY3" fmla="*/ 4495664 h 4495664"/>
              <a:gd name="connsiteX4" fmla="*/ 0 w 2699657"/>
              <a:gd name="connsiteY4" fmla="*/ 0 h 4495664"/>
              <a:gd name="connsiteX0" fmla="*/ 446314 w 3145971"/>
              <a:gd name="connsiteY0" fmla="*/ 0 h 4495664"/>
              <a:gd name="connsiteX1" fmla="*/ 3145971 w 3145971"/>
              <a:gd name="connsiteY1" fmla="*/ 0 h 4495664"/>
              <a:gd name="connsiteX2" fmla="*/ 3145971 w 3145971"/>
              <a:gd name="connsiteY2" fmla="*/ 4495664 h 4495664"/>
              <a:gd name="connsiteX3" fmla="*/ 0 w 3145971"/>
              <a:gd name="connsiteY3" fmla="*/ 4495664 h 4495664"/>
              <a:gd name="connsiteX4" fmla="*/ 446314 w 3145971"/>
              <a:gd name="connsiteY4" fmla="*/ 0 h 4495664"/>
              <a:gd name="connsiteX0" fmla="*/ 488954 w 3145971"/>
              <a:gd name="connsiteY0" fmla="*/ 0 h 4500394"/>
              <a:gd name="connsiteX1" fmla="*/ 3145971 w 3145971"/>
              <a:gd name="connsiteY1" fmla="*/ 4730 h 4500394"/>
              <a:gd name="connsiteX2" fmla="*/ 3145971 w 3145971"/>
              <a:gd name="connsiteY2" fmla="*/ 4500394 h 4500394"/>
              <a:gd name="connsiteX3" fmla="*/ 0 w 3145971"/>
              <a:gd name="connsiteY3" fmla="*/ 4500394 h 4500394"/>
              <a:gd name="connsiteX4" fmla="*/ 488954 w 3145971"/>
              <a:gd name="connsiteY4" fmla="*/ 0 h 4500394"/>
              <a:gd name="connsiteX0" fmla="*/ 588449 w 3145971"/>
              <a:gd name="connsiteY0" fmla="*/ 0 h 4505124"/>
              <a:gd name="connsiteX1" fmla="*/ 3145971 w 3145971"/>
              <a:gd name="connsiteY1" fmla="*/ 9460 h 4505124"/>
              <a:gd name="connsiteX2" fmla="*/ 3145971 w 3145971"/>
              <a:gd name="connsiteY2" fmla="*/ 4505124 h 4505124"/>
              <a:gd name="connsiteX3" fmla="*/ 0 w 3145971"/>
              <a:gd name="connsiteY3" fmla="*/ 4505124 h 4505124"/>
              <a:gd name="connsiteX4" fmla="*/ 588449 w 3145971"/>
              <a:gd name="connsiteY4" fmla="*/ 0 h 4505124"/>
              <a:gd name="connsiteX0" fmla="*/ 680837 w 3145971"/>
              <a:gd name="connsiteY0" fmla="*/ 0 h 4505124"/>
              <a:gd name="connsiteX1" fmla="*/ 3145971 w 3145971"/>
              <a:gd name="connsiteY1" fmla="*/ 9460 h 4505124"/>
              <a:gd name="connsiteX2" fmla="*/ 3145971 w 3145971"/>
              <a:gd name="connsiteY2" fmla="*/ 4505124 h 4505124"/>
              <a:gd name="connsiteX3" fmla="*/ 0 w 3145971"/>
              <a:gd name="connsiteY3" fmla="*/ 4505124 h 4505124"/>
              <a:gd name="connsiteX4" fmla="*/ 680837 w 3145971"/>
              <a:gd name="connsiteY4" fmla="*/ 0 h 4505124"/>
              <a:gd name="connsiteX0" fmla="*/ 588449 w 3145971"/>
              <a:gd name="connsiteY0" fmla="*/ 4729 h 4495664"/>
              <a:gd name="connsiteX1" fmla="*/ 3145971 w 3145971"/>
              <a:gd name="connsiteY1" fmla="*/ 0 h 4495664"/>
              <a:gd name="connsiteX2" fmla="*/ 3145971 w 3145971"/>
              <a:gd name="connsiteY2" fmla="*/ 4495664 h 4495664"/>
              <a:gd name="connsiteX3" fmla="*/ 0 w 3145971"/>
              <a:gd name="connsiteY3" fmla="*/ 4495664 h 4495664"/>
              <a:gd name="connsiteX4" fmla="*/ 588449 w 3145971"/>
              <a:gd name="connsiteY4" fmla="*/ 4729 h 4495664"/>
              <a:gd name="connsiteX0" fmla="*/ 584896 w 3145971"/>
              <a:gd name="connsiteY0" fmla="*/ 0 h 4505124"/>
              <a:gd name="connsiteX1" fmla="*/ 3145971 w 3145971"/>
              <a:gd name="connsiteY1" fmla="*/ 9460 h 4505124"/>
              <a:gd name="connsiteX2" fmla="*/ 3145971 w 3145971"/>
              <a:gd name="connsiteY2" fmla="*/ 4505124 h 4505124"/>
              <a:gd name="connsiteX3" fmla="*/ 0 w 3145971"/>
              <a:gd name="connsiteY3" fmla="*/ 4505124 h 4505124"/>
              <a:gd name="connsiteX4" fmla="*/ 584896 w 3145971"/>
              <a:gd name="connsiteY4" fmla="*/ 0 h 4505124"/>
              <a:gd name="connsiteX0" fmla="*/ 584896 w 3145971"/>
              <a:gd name="connsiteY0" fmla="*/ 0 h 4495664"/>
              <a:gd name="connsiteX1" fmla="*/ 3145971 w 3145971"/>
              <a:gd name="connsiteY1" fmla="*/ 0 h 4495664"/>
              <a:gd name="connsiteX2" fmla="*/ 3145971 w 3145971"/>
              <a:gd name="connsiteY2" fmla="*/ 4495664 h 4495664"/>
              <a:gd name="connsiteX3" fmla="*/ 0 w 3145971"/>
              <a:gd name="connsiteY3" fmla="*/ 4495664 h 4495664"/>
              <a:gd name="connsiteX4" fmla="*/ 584896 w 3145971"/>
              <a:gd name="connsiteY4" fmla="*/ 0 h 4495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5971" h="4495664">
                <a:moveTo>
                  <a:pt x="584896" y="0"/>
                </a:moveTo>
                <a:lnTo>
                  <a:pt x="3145971" y="0"/>
                </a:lnTo>
                <a:lnTo>
                  <a:pt x="3145971" y="4495664"/>
                </a:lnTo>
                <a:lnTo>
                  <a:pt x="0" y="4495664"/>
                </a:lnTo>
                <a:lnTo>
                  <a:pt x="584896" y="0"/>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0814185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6_Images and Contents Layout">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143340" y="144391"/>
            <a:ext cx="11905323" cy="5160940"/>
          </a:xfrm>
          <a:prstGeom prst="rect">
            <a:avLst/>
          </a:prstGeom>
          <a:solidFill>
            <a:schemeClr val="bg1">
              <a:lumMod val="95000"/>
            </a:schemeClr>
          </a:solidFill>
        </p:spPr>
        <p:txBody>
          <a:bodyPr anchor="ctr"/>
          <a:lstStyle>
            <a:lvl1pPr marL="0" indent="0" algn="ctr">
              <a:buNone/>
              <a:defRPr sz="1800">
                <a:latin typeface="+mn-lt"/>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dirty="0"/>
              <a:t>Place Your Picture Here And Send To Back</a:t>
            </a:r>
            <a:endParaRPr lang="ko-KR" altLang="en-US" dirty="0"/>
          </a:p>
        </p:txBody>
      </p:sp>
      <p:sp>
        <p:nvSpPr>
          <p:cNvPr id="10" name="제목 1"/>
          <p:cNvSpPr>
            <a:spLocks noGrp="1"/>
          </p:cNvSpPr>
          <p:nvPr>
            <p:ph type="title" hasCustomPrompt="1"/>
          </p:nvPr>
        </p:nvSpPr>
        <p:spPr>
          <a:xfrm>
            <a:off x="0" y="297013"/>
            <a:ext cx="12192000" cy="710877"/>
          </a:xfrm>
          <a:prstGeom prst="rect">
            <a:avLst/>
          </a:prstGeom>
        </p:spPr>
        <p:txBody>
          <a:bodyPr anchor="ctr">
            <a:noAutofit/>
          </a:bodyPr>
          <a:lstStyle>
            <a:lvl1pPr algn="ctr">
              <a:defRPr sz="4800" b="0" baseline="0">
                <a:solidFill>
                  <a:schemeClr val="tx1">
                    <a:lumMod val="75000"/>
                    <a:lumOff val="25000"/>
                  </a:schemeClr>
                </a:solidFill>
                <a:latin typeface="Arial" pitchFamily="34" charset="0"/>
                <a:cs typeface="Arial" pitchFamily="34" charset="0"/>
              </a:defRPr>
            </a:lvl1pPr>
          </a:lstStyle>
          <a:p>
            <a:r>
              <a:rPr lang="en-US" altLang="ko-KR" dirty="0"/>
              <a:t>IMAGES AND CONTENTS</a:t>
            </a:r>
            <a:endParaRPr lang="ko-KR" altLang="en-US" dirty="0"/>
          </a:p>
        </p:txBody>
      </p:sp>
    </p:spTree>
    <p:extLst>
      <p:ext uri="{BB962C8B-B14F-4D97-AF65-F5344CB8AC3E}">
        <p14:creationId xmlns:p14="http://schemas.microsoft.com/office/powerpoint/2010/main" val="2914294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93D835-7728-461B-A675-DEDB323385D7}"/>
              </a:ext>
            </a:extLst>
          </p:cNvPr>
          <p:cNvSpPr>
            <a:spLocks noGrp="1"/>
          </p:cNvSpPr>
          <p:nvPr>
            <p:ph type="title"/>
          </p:nvPr>
        </p:nvSpPr>
        <p:spPr>
          <a:xfrm>
            <a:off x="831851" y="1709742"/>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7966623B-DE60-407D-AEC3-EB8F1E8F6D1A}"/>
              </a:ext>
            </a:extLst>
          </p:cNvPr>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596D964B-597E-4556-B029-3ACB30946F3A}"/>
              </a:ext>
            </a:extLst>
          </p:cNvPr>
          <p:cNvSpPr>
            <a:spLocks noGrp="1"/>
          </p:cNvSpPr>
          <p:nvPr>
            <p:ph type="dt" sz="half" idx="10"/>
          </p:nvPr>
        </p:nvSpPr>
        <p:spPr/>
        <p:txBody>
          <a:bodyPr/>
          <a:lstStyle/>
          <a:p>
            <a:fld id="{0D848801-B895-4BCD-B989-EA5693C3E653}" type="datetimeFigureOut">
              <a:rPr lang="zh-TW" altLang="en-US" smtClean="0"/>
              <a:t>2022/1/25</a:t>
            </a:fld>
            <a:endParaRPr lang="zh-TW" altLang="en-US"/>
          </a:p>
        </p:txBody>
      </p:sp>
      <p:sp>
        <p:nvSpPr>
          <p:cNvPr id="5" name="頁尾版面配置區 4">
            <a:extLst>
              <a:ext uri="{FF2B5EF4-FFF2-40B4-BE49-F238E27FC236}">
                <a16:creationId xmlns:a16="http://schemas.microsoft.com/office/drawing/2014/main" id="{6865AA22-B077-4889-BFC0-589D51C3FB6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DAB2372-2CA1-4DAB-924B-29890FDCB2AA}"/>
              </a:ext>
            </a:extLst>
          </p:cNvPr>
          <p:cNvSpPr>
            <a:spLocks noGrp="1"/>
          </p:cNvSpPr>
          <p:nvPr>
            <p:ph type="sldNum" sz="quarter" idx="12"/>
          </p:nvPr>
        </p:nvSpPr>
        <p:spPr/>
        <p:txBody>
          <a:bodyPr/>
          <a:lstStyle/>
          <a:p>
            <a:fld id="{75917BE3-3DF9-429F-830D-B1B742703BA4}" type="slidenum">
              <a:rPr lang="zh-TW" altLang="en-US" smtClean="0"/>
              <a:t>‹#›</a:t>
            </a:fld>
            <a:endParaRPr lang="zh-TW" altLang="en-US"/>
          </a:p>
        </p:txBody>
      </p:sp>
    </p:spTree>
    <p:extLst>
      <p:ext uri="{BB962C8B-B14F-4D97-AF65-F5344CB8AC3E}">
        <p14:creationId xmlns:p14="http://schemas.microsoft.com/office/powerpoint/2010/main" val="17702799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8381999" y="1531249"/>
            <a:ext cx="3200400" cy="45720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4" name="Text Placeholder 9">
            <a:extLst>
              <a:ext uri="{FF2B5EF4-FFF2-40B4-BE49-F238E27FC236}">
                <a16:creationId xmlns:a16="http://schemas.microsoft.com/office/drawing/2014/main" id="{6407270D-F30C-4E59-9885-1E887CCE4CD2}"/>
              </a:ext>
            </a:extLst>
          </p:cNvPr>
          <p:cNvSpPr>
            <a:spLocks noGrp="1"/>
          </p:cNvSpPr>
          <p:nvPr>
            <p:ph type="body" sz="quarter" idx="10" hasCustomPrompt="1"/>
          </p:nvPr>
        </p:nvSpPr>
        <p:spPr>
          <a:xfrm>
            <a:off x="323530" y="400474"/>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5" name="Group 4">
            <a:extLst>
              <a:ext uri="{FF2B5EF4-FFF2-40B4-BE49-F238E27FC236}">
                <a16:creationId xmlns:a16="http://schemas.microsoft.com/office/drawing/2014/main" id="{569A4DC7-F11A-4541-A572-7A34738C1B1F}"/>
              </a:ext>
            </a:extLst>
          </p:cNvPr>
          <p:cNvGrpSpPr/>
          <p:nvPr userDrawn="1"/>
        </p:nvGrpSpPr>
        <p:grpSpPr>
          <a:xfrm>
            <a:off x="5655130" y="211061"/>
            <a:ext cx="881743" cy="137160"/>
            <a:chOff x="5215346" y="150098"/>
            <a:chExt cx="881742" cy="137160"/>
          </a:xfrm>
        </p:grpSpPr>
        <p:sp>
          <p:nvSpPr>
            <p:cNvPr id="6" name="Rectangle 5">
              <a:extLst>
                <a:ext uri="{FF2B5EF4-FFF2-40B4-BE49-F238E27FC236}">
                  <a16:creationId xmlns:a16="http://schemas.microsoft.com/office/drawing/2014/main" id="{DF96DEA2-6335-4441-A09A-752E3B0015FB}"/>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Rectangle 6">
              <a:extLst>
                <a:ext uri="{FF2B5EF4-FFF2-40B4-BE49-F238E27FC236}">
                  <a16:creationId xmlns:a16="http://schemas.microsoft.com/office/drawing/2014/main" id="{9F43DA0B-E07D-4E09-AE22-3469EAEAA8EE}"/>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a:extLst>
                <a:ext uri="{FF2B5EF4-FFF2-40B4-BE49-F238E27FC236}">
                  <a16:creationId xmlns:a16="http://schemas.microsoft.com/office/drawing/2014/main" id="{AE571AC3-3CCE-45CA-9497-D1A2E9AFDB58}"/>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a:extLst>
                <a:ext uri="{FF2B5EF4-FFF2-40B4-BE49-F238E27FC236}">
                  <a16:creationId xmlns:a16="http://schemas.microsoft.com/office/drawing/2014/main" id="{DF8D4E70-D86A-445E-A33A-B73125D722E2}"/>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0" name="Group 9">
            <a:extLst>
              <a:ext uri="{FF2B5EF4-FFF2-40B4-BE49-F238E27FC236}">
                <a16:creationId xmlns:a16="http://schemas.microsoft.com/office/drawing/2014/main" id="{6687AA03-5328-44D4-8731-2D09AD5AA3B5}"/>
              </a:ext>
            </a:extLst>
          </p:cNvPr>
          <p:cNvGrpSpPr/>
          <p:nvPr userDrawn="1"/>
        </p:nvGrpSpPr>
        <p:grpSpPr>
          <a:xfrm>
            <a:off x="5655130" y="6509779"/>
            <a:ext cx="881743" cy="137160"/>
            <a:chOff x="5215346" y="150098"/>
            <a:chExt cx="881742" cy="137160"/>
          </a:xfrm>
        </p:grpSpPr>
        <p:sp>
          <p:nvSpPr>
            <p:cNvPr id="11" name="Rectangle 10">
              <a:extLst>
                <a:ext uri="{FF2B5EF4-FFF2-40B4-BE49-F238E27FC236}">
                  <a16:creationId xmlns:a16="http://schemas.microsoft.com/office/drawing/2014/main" id="{71E2F231-94D5-4DA1-B177-CD8A7088D1F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a:extLst>
                <a:ext uri="{FF2B5EF4-FFF2-40B4-BE49-F238E27FC236}">
                  <a16:creationId xmlns:a16="http://schemas.microsoft.com/office/drawing/2014/main" id="{C871F45D-FE25-4FFD-8A01-ACAD85E5EB2B}"/>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a:extLst>
                <a:ext uri="{FF2B5EF4-FFF2-40B4-BE49-F238E27FC236}">
                  <a16:creationId xmlns:a16="http://schemas.microsoft.com/office/drawing/2014/main" id="{94731872-8762-44D6-9338-C60692946BA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a:extLst>
                <a:ext uri="{FF2B5EF4-FFF2-40B4-BE49-F238E27FC236}">
                  <a16:creationId xmlns:a16="http://schemas.microsoft.com/office/drawing/2014/main" id="{BE4B4439-FC9B-44DC-A628-E4D77E081443}"/>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3" name="Rectangle 2">
            <a:extLst>
              <a:ext uri="{FF2B5EF4-FFF2-40B4-BE49-F238E27FC236}">
                <a16:creationId xmlns:a16="http://schemas.microsoft.com/office/drawing/2014/main" id="{FE4681DE-5BAF-4822-8702-F6863C3B7855}"/>
              </a:ext>
            </a:extLst>
          </p:cNvPr>
          <p:cNvSpPr/>
          <p:nvPr userDrawn="1"/>
        </p:nvSpPr>
        <p:spPr>
          <a:xfrm>
            <a:off x="4694736" y="1531249"/>
            <a:ext cx="32004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239598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504826" y="1332218"/>
            <a:ext cx="11182351" cy="3573159"/>
          </a:xfrm>
          <a:prstGeom prst="rect">
            <a:avLst/>
          </a:prstGeom>
          <a:solidFill>
            <a:schemeClr val="bg1">
              <a:lumMod val="95000"/>
            </a:schemeClr>
          </a:solidFill>
          <a:ln w="19050">
            <a:noFill/>
          </a:ln>
        </p:spPr>
        <p:txBody>
          <a:bodyPr anchor="ctr"/>
          <a:lstStyle>
            <a:lvl1pPr marL="0" indent="0" algn="ctr">
              <a:lnSpc>
                <a:spcPct val="100000"/>
              </a:lnSpc>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
        <p:nvSpPr>
          <p:cNvPr id="4" name="Text Placeholder 9">
            <a:extLst>
              <a:ext uri="{FF2B5EF4-FFF2-40B4-BE49-F238E27FC236}">
                <a16:creationId xmlns:a16="http://schemas.microsoft.com/office/drawing/2014/main" id="{6407270D-F30C-4E59-9885-1E887CCE4CD2}"/>
              </a:ext>
            </a:extLst>
          </p:cNvPr>
          <p:cNvSpPr>
            <a:spLocks noGrp="1"/>
          </p:cNvSpPr>
          <p:nvPr>
            <p:ph type="body" sz="quarter" idx="10" hasCustomPrompt="1"/>
          </p:nvPr>
        </p:nvSpPr>
        <p:spPr>
          <a:xfrm>
            <a:off x="323530" y="400474"/>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5" name="Group 4">
            <a:extLst>
              <a:ext uri="{FF2B5EF4-FFF2-40B4-BE49-F238E27FC236}">
                <a16:creationId xmlns:a16="http://schemas.microsoft.com/office/drawing/2014/main" id="{569A4DC7-F11A-4541-A572-7A34738C1B1F}"/>
              </a:ext>
            </a:extLst>
          </p:cNvPr>
          <p:cNvGrpSpPr/>
          <p:nvPr userDrawn="1"/>
        </p:nvGrpSpPr>
        <p:grpSpPr>
          <a:xfrm>
            <a:off x="5655130" y="211061"/>
            <a:ext cx="881743" cy="137160"/>
            <a:chOff x="5215346" y="150098"/>
            <a:chExt cx="881742" cy="137160"/>
          </a:xfrm>
        </p:grpSpPr>
        <p:sp>
          <p:nvSpPr>
            <p:cNvPr id="6" name="Rectangle 5">
              <a:extLst>
                <a:ext uri="{FF2B5EF4-FFF2-40B4-BE49-F238E27FC236}">
                  <a16:creationId xmlns:a16="http://schemas.microsoft.com/office/drawing/2014/main" id="{DF96DEA2-6335-4441-A09A-752E3B0015FB}"/>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Rectangle 6">
              <a:extLst>
                <a:ext uri="{FF2B5EF4-FFF2-40B4-BE49-F238E27FC236}">
                  <a16:creationId xmlns:a16="http://schemas.microsoft.com/office/drawing/2014/main" id="{9F43DA0B-E07D-4E09-AE22-3469EAEAA8EE}"/>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a:extLst>
                <a:ext uri="{FF2B5EF4-FFF2-40B4-BE49-F238E27FC236}">
                  <a16:creationId xmlns:a16="http://schemas.microsoft.com/office/drawing/2014/main" id="{AE571AC3-3CCE-45CA-9497-D1A2E9AFDB58}"/>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a:extLst>
                <a:ext uri="{FF2B5EF4-FFF2-40B4-BE49-F238E27FC236}">
                  <a16:creationId xmlns:a16="http://schemas.microsoft.com/office/drawing/2014/main" id="{DF8D4E70-D86A-445E-A33A-B73125D722E2}"/>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0" name="Group 9">
            <a:extLst>
              <a:ext uri="{FF2B5EF4-FFF2-40B4-BE49-F238E27FC236}">
                <a16:creationId xmlns:a16="http://schemas.microsoft.com/office/drawing/2014/main" id="{6687AA03-5328-44D4-8731-2D09AD5AA3B5}"/>
              </a:ext>
            </a:extLst>
          </p:cNvPr>
          <p:cNvGrpSpPr/>
          <p:nvPr userDrawn="1"/>
        </p:nvGrpSpPr>
        <p:grpSpPr>
          <a:xfrm>
            <a:off x="5655130" y="6509779"/>
            <a:ext cx="881743" cy="137160"/>
            <a:chOff x="5215346" y="150098"/>
            <a:chExt cx="881742" cy="137160"/>
          </a:xfrm>
        </p:grpSpPr>
        <p:sp>
          <p:nvSpPr>
            <p:cNvPr id="11" name="Rectangle 10">
              <a:extLst>
                <a:ext uri="{FF2B5EF4-FFF2-40B4-BE49-F238E27FC236}">
                  <a16:creationId xmlns:a16="http://schemas.microsoft.com/office/drawing/2014/main" id="{71E2F231-94D5-4DA1-B177-CD8A7088D1F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a:extLst>
                <a:ext uri="{FF2B5EF4-FFF2-40B4-BE49-F238E27FC236}">
                  <a16:creationId xmlns:a16="http://schemas.microsoft.com/office/drawing/2014/main" id="{C871F45D-FE25-4FFD-8A01-ACAD85E5EB2B}"/>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a:extLst>
                <a:ext uri="{FF2B5EF4-FFF2-40B4-BE49-F238E27FC236}">
                  <a16:creationId xmlns:a16="http://schemas.microsoft.com/office/drawing/2014/main" id="{94731872-8762-44D6-9338-C60692946BA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a:extLst>
                <a:ext uri="{FF2B5EF4-FFF2-40B4-BE49-F238E27FC236}">
                  <a16:creationId xmlns:a16="http://schemas.microsoft.com/office/drawing/2014/main" id="{BE4B4439-FC9B-44DC-A628-E4D77E081443}"/>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15375914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30" y="332484"/>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39666296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30"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1" y="1131592"/>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4"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8" y="1276654"/>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4"/>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9"/>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67958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2FF9F7-3E48-44F3-9F78-C0E3B04C7CD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44FAB7EB-ED59-496E-8753-AAD432204FF4}"/>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18FCE0C1-ABCD-4209-8229-987DD5E6A5C3}"/>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0D015542-C48C-4905-8B11-7E3023A89DA6}"/>
              </a:ext>
            </a:extLst>
          </p:cNvPr>
          <p:cNvSpPr>
            <a:spLocks noGrp="1"/>
          </p:cNvSpPr>
          <p:nvPr>
            <p:ph type="dt" sz="half" idx="10"/>
          </p:nvPr>
        </p:nvSpPr>
        <p:spPr/>
        <p:txBody>
          <a:bodyPr/>
          <a:lstStyle/>
          <a:p>
            <a:fld id="{0D848801-B895-4BCD-B989-EA5693C3E653}" type="datetimeFigureOut">
              <a:rPr lang="zh-TW" altLang="en-US" smtClean="0"/>
              <a:t>2022/1/25</a:t>
            </a:fld>
            <a:endParaRPr lang="zh-TW" altLang="en-US"/>
          </a:p>
        </p:txBody>
      </p:sp>
      <p:sp>
        <p:nvSpPr>
          <p:cNvPr id="6" name="頁尾版面配置區 5">
            <a:extLst>
              <a:ext uri="{FF2B5EF4-FFF2-40B4-BE49-F238E27FC236}">
                <a16:creationId xmlns:a16="http://schemas.microsoft.com/office/drawing/2014/main" id="{260DE033-CA30-4154-A2A4-E1F1BFF206D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ED39013-E78D-4A96-ADAA-6B55F141958D}"/>
              </a:ext>
            </a:extLst>
          </p:cNvPr>
          <p:cNvSpPr>
            <a:spLocks noGrp="1"/>
          </p:cNvSpPr>
          <p:nvPr>
            <p:ph type="sldNum" sz="quarter" idx="12"/>
          </p:nvPr>
        </p:nvSpPr>
        <p:spPr/>
        <p:txBody>
          <a:bodyPr/>
          <a:lstStyle/>
          <a:p>
            <a:fld id="{75917BE3-3DF9-429F-830D-B1B742703BA4}" type="slidenum">
              <a:rPr lang="zh-TW" altLang="en-US" smtClean="0"/>
              <a:t>‹#›</a:t>
            </a:fld>
            <a:endParaRPr lang="zh-TW" altLang="en-US"/>
          </a:p>
        </p:txBody>
      </p:sp>
    </p:spTree>
    <p:extLst>
      <p:ext uri="{BB962C8B-B14F-4D97-AF65-F5344CB8AC3E}">
        <p14:creationId xmlns:p14="http://schemas.microsoft.com/office/powerpoint/2010/main" val="3012922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94216A-ECE3-4756-9D03-8F0B57CA85F3}"/>
              </a:ext>
            </a:extLst>
          </p:cNvPr>
          <p:cNvSpPr>
            <a:spLocks noGrp="1"/>
          </p:cNvSpPr>
          <p:nvPr>
            <p:ph type="title"/>
          </p:nvPr>
        </p:nvSpPr>
        <p:spPr>
          <a:xfrm>
            <a:off x="839788" y="365129"/>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8254C4FC-A7E4-4924-A7D4-E59B5AB760A0}"/>
              </a:ext>
            </a:extLst>
          </p:cNvPr>
          <p:cNvSpPr>
            <a:spLocks noGrp="1"/>
          </p:cNvSpPr>
          <p:nvPr>
            <p:ph type="body" idx="1"/>
          </p:nvPr>
        </p:nvSpPr>
        <p:spPr>
          <a:xfrm>
            <a:off x="839789" y="1681163"/>
            <a:ext cx="5157787"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3A2CDD3F-7A5C-4635-A593-6511521E0FB5}"/>
              </a:ext>
            </a:extLst>
          </p:cNvPr>
          <p:cNvSpPr>
            <a:spLocks noGrp="1"/>
          </p:cNvSpPr>
          <p:nvPr>
            <p:ph sz="half" idx="2"/>
          </p:nvPr>
        </p:nvSpPr>
        <p:spPr>
          <a:xfrm>
            <a:off x="839789"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9DBB2E6B-3DF1-4C8F-872A-15B689B46F94}"/>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568918C2-9C16-4738-BDC7-7AD03D7FBC3A}"/>
              </a:ext>
            </a:extLst>
          </p:cNvPr>
          <p:cNvSpPr>
            <a:spLocks noGrp="1"/>
          </p:cNvSpPr>
          <p:nvPr>
            <p:ph sz="quarter" idx="4"/>
          </p:nvPr>
        </p:nvSpPr>
        <p:spPr>
          <a:xfrm>
            <a:off x="6172202"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DE24F9C9-2FF9-47E0-9D3D-127296D22DE1}"/>
              </a:ext>
            </a:extLst>
          </p:cNvPr>
          <p:cNvSpPr>
            <a:spLocks noGrp="1"/>
          </p:cNvSpPr>
          <p:nvPr>
            <p:ph type="dt" sz="half" idx="10"/>
          </p:nvPr>
        </p:nvSpPr>
        <p:spPr/>
        <p:txBody>
          <a:bodyPr/>
          <a:lstStyle/>
          <a:p>
            <a:fld id="{0D848801-B895-4BCD-B989-EA5693C3E653}" type="datetimeFigureOut">
              <a:rPr lang="zh-TW" altLang="en-US" smtClean="0"/>
              <a:t>2022/1/25</a:t>
            </a:fld>
            <a:endParaRPr lang="zh-TW" altLang="en-US"/>
          </a:p>
        </p:txBody>
      </p:sp>
      <p:sp>
        <p:nvSpPr>
          <p:cNvPr id="8" name="頁尾版面配置區 7">
            <a:extLst>
              <a:ext uri="{FF2B5EF4-FFF2-40B4-BE49-F238E27FC236}">
                <a16:creationId xmlns:a16="http://schemas.microsoft.com/office/drawing/2014/main" id="{099115F2-BF05-4749-AEFB-96DBE3EC235D}"/>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3D374EF3-946D-4C91-A8F7-8721BF867227}"/>
              </a:ext>
            </a:extLst>
          </p:cNvPr>
          <p:cNvSpPr>
            <a:spLocks noGrp="1"/>
          </p:cNvSpPr>
          <p:nvPr>
            <p:ph type="sldNum" sz="quarter" idx="12"/>
          </p:nvPr>
        </p:nvSpPr>
        <p:spPr/>
        <p:txBody>
          <a:bodyPr/>
          <a:lstStyle/>
          <a:p>
            <a:fld id="{75917BE3-3DF9-429F-830D-B1B742703BA4}" type="slidenum">
              <a:rPr lang="zh-TW" altLang="en-US" smtClean="0"/>
              <a:t>‹#›</a:t>
            </a:fld>
            <a:endParaRPr lang="zh-TW" altLang="en-US"/>
          </a:p>
        </p:txBody>
      </p:sp>
    </p:spTree>
    <p:extLst>
      <p:ext uri="{BB962C8B-B14F-4D97-AF65-F5344CB8AC3E}">
        <p14:creationId xmlns:p14="http://schemas.microsoft.com/office/powerpoint/2010/main" val="876824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725357-4E70-40BB-B75F-9B38AAF61E30}"/>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4E192BE4-F0CA-4F4A-A55A-D833D4776520}"/>
              </a:ext>
            </a:extLst>
          </p:cNvPr>
          <p:cNvSpPr>
            <a:spLocks noGrp="1"/>
          </p:cNvSpPr>
          <p:nvPr>
            <p:ph type="dt" sz="half" idx="10"/>
          </p:nvPr>
        </p:nvSpPr>
        <p:spPr/>
        <p:txBody>
          <a:bodyPr/>
          <a:lstStyle/>
          <a:p>
            <a:fld id="{0D848801-B895-4BCD-B989-EA5693C3E653}" type="datetimeFigureOut">
              <a:rPr lang="zh-TW" altLang="en-US" smtClean="0"/>
              <a:t>2022/1/25</a:t>
            </a:fld>
            <a:endParaRPr lang="zh-TW" altLang="en-US"/>
          </a:p>
        </p:txBody>
      </p:sp>
      <p:sp>
        <p:nvSpPr>
          <p:cNvPr id="4" name="頁尾版面配置區 3">
            <a:extLst>
              <a:ext uri="{FF2B5EF4-FFF2-40B4-BE49-F238E27FC236}">
                <a16:creationId xmlns:a16="http://schemas.microsoft.com/office/drawing/2014/main" id="{C9296FB9-36DD-456B-B2CC-89EA2216FF33}"/>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858AD3E8-C696-473E-9161-AD3A193E9D40}"/>
              </a:ext>
            </a:extLst>
          </p:cNvPr>
          <p:cNvSpPr>
            <a:spLocks noGrp="1"/>
          </p:cNvSpPr>
          <p:nvPr>
            <p:ph type="sldNum" sz="quarter" idx="12"/>
          </p:nvPr>
        </p:nvSpPr>
        <p:spPr/>
        <p:txBody>
          <a:bodyPr/>
          <a:lstStyle/>
          <a:p>
            <a:fld id="{75917BE3-3DF9-429F-830D-B1B742703BA4}" type="slidenum">
              <a:rPr lang="zh-TW" altLang="en-US" smtClean="0"/>
              <a:t>‹#›</a:t>
            </a:fld>
            <a:endParaRPr lang="zh-TW" altLang="en-US"/>
          </a:p>
        </p:txBody>
      </p:sp>
    </p:spTree>
    <p:extLst>
      <p:ext uri="{BB962C8B-B14F-4D97-AF65-F5344CB8AC3E}">
        <p14:creationId xmlns:p14="http://schemas.microsoft.com/office/powerpoint/2010/main" val="2324051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1DA555F4-8D8C-4B4D-BBFF-0A570298DCC2}"/>
              </a:ext>
            </a:extLst>
          </p:cNvPr>
          <p:cNvSpPr>
            <a:spLocks noGrp="1"/>
          </p:cNvSpPr>
          <p:nvPr>
            <p:ph type="dt" sz="half" idx="10"/>
          </p:nvPr>
        </p:nvSpPr>
        <p:spPr/>
        <p:txBody>
          <a:bodyPr/>
          <a:lstStyle/>
          <a:p>
            <a:fld id="{0D848801-B895-4BCD-B989-EA5693C3E653}" type="datetimeFigureOut">
              <a:rPr lang="zh-TW" altLang="en-US" smtClean="0"/>
              <a:t>2022/1/25</a:t>
            </a:fld>
            <a:endParaRPr lang="zh-TW" altLang="en-US"/>
          </a:p>
        </p:txBody>
      </p:sp>
      <p:sp>
        <p:nvSpPr>
          <p:cNvPr id="3" name="頁尾版面配置區 2">
            <a:extLst>
              <a:ext uri="{FF2B5EF4-FFF2-40B4-BE49-F238E27FC236}">
                <a16:creationId xmlns:a16="http://schemas.microsoft.com/office/drawing/2014/main" id="{5183739B-B25B-425B-8467-6ECFC64862B1}"/>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988CC2E1-79D5-4699-A469-AC92F56B097B}"/>
              </a:ext>
            </a:extLst>
          </p:cNvPr>
          <p:cNvSpPr>
            <a:spLocks noGrp="1"/>
          </p:cNvSpPr>
          <p:nvPr>
            <p:ph type="sldNum" sz="quarter" idx="12"/>
          </p:nvPr>
        </p:nvSpPr>
        <p:spPr/>
        <p:txBody>
          <a:bodyPr/>
          <a:lstStyle/>
          <a:p>
            <a:fld id="{75917BE3-3DF9-429F-830D-B1B742703BA4}" type="slidenum">
              <a:rPr lang="zh-TW" altLang="en-US" smtClean="0"/>
              <a:t>‹#›</a:t>
            </a:fld>
            <a:endParaRPr lang="zh-TW" altLang="en-US"/>
          </a:p>
        </p:txBody>
      </p:sp>
    </p:spTree>
    <p:extLst>
      <p:ext uri="{BB962C8B-B14F-4D97-AF65-F5344CB8AC3E}">
        <p14:creationId xmlns:p14="http://schemas.microsoft.com/office/powerpoint/2010/main" val="1328212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98E485-65FC-4E42-8B63-A8753FC5F92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C92171E7-62C2-4CD9-84DE-945E4AAE56AF}"/>
              </a:ext>
            </a:extLst>
          </p:cNvPr>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3C3A8953-3A8D-4482-BF77-02380F435E8B}"/>
              </a:ext>
            </a:extLst>
          </p:cNvPr>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87D1F85F-4D4A-447C-8FD5-047921C075DE}"/>
              </a:ext>
            </a:extLst>
          </p:cNvPr>
          <p:cNvSpPr>
            <a:spLocks noGrp="1"/>
          </p:cNvSpPr>
          <p:nvPr>
            <p:ph type="dt" sz="half" idx="10"/>
          </p:nvPr>
        </p:nvSpPr>
        <p:spPr/>
        <p:txBody>
          <a:bodyPr/>
          <a:lstStyle/>
          <a:p>
            <a:fld id="{0D848801-B895-4BCD-B989-EA5693C3E653}" type="datetimeFigureOut">
              <a:rPr lang="zh-TW" altLang="en-US" smtClean="0"/>
              <a:t>2022/1/25</a:t>
            </a:fld>
            <a:endParaRPr lang="zh-TW" altLang="en-US"/>
          </a:p>
        </p:txBody>
      </p:sp>
      <p:sp>
        <p:nvSpPr>
          <p:cNvPr id="6" name="頁尾版面配置區 5">
            <a:extLst>
              <a:ext uri="{FF2B5EF4-FFF2-40B4-BE49-F238E27FC236}">
                <a16:creationId xmlns:a16="http://schemas.microsoft.com/office/drawing/2014/main" id="{B4F1DE18-E133-4942-B48E-230677DE978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EBBA214-DF2B-45D9-A97A-2FF727D8D23A}"/>
              </a:ext>
            </a:extLst>
          </p:cNvPr>
          <p:cNvSpPr>
            <a:spLocks noGrp="1"/>
          </p:cNvSpPr>
          <p:nvPr>
            <p:ph type="sldNum" sz="quarter" idx="12"/>
          </p:nvPr>
        </p:nvSpPr>
        <p:spPr/>
        <p:txBody>
          <a:bodyPr/>
          <a:lstStyle/>
          <a:p>
            <a:fld id="{75917BE3-3DF9-429F-830D-B1B742703BA4}" type="slidenum">
              <a:rPr lang="zh-TW" altLang="en-US" smtClean="0"/>
              <a:t>‹#›</a:t>
            </a:fld>
            <a:endParaRPr lang="zh-TW" altLang="en-US"/>
          </a:p>
        </p:txBody>
      </p:sp>
    </p:spTree>
    <p:extLst>
      <p:ext uri="{BB962C8B-B14F-4D97-AF65-F5344CB8AC3E}">
        <p14:creationId xmlns:p14="http://schemas.microsoft.com/office/powerpoint/2010/main" val="372128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C91D79-6D09-4236-8104-F873A81E449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A4BF4C56-5CCB-4B2D-99C5-05BEAA0D458C}"/>
              </a:ext>
            </a:extLst>
          </p:cNvPr>
          <p:cNvSpPr>
            <a:spLocks noGrp="1"/>
          </p:cNvSpPr>
          <p:nvPr>
            <p:ph type="pic" idx="1"/>
          </p:nvPr>
        </p:nvSpPr>
        <p:spPr>
          <a:xfrm>
            <a:off x="5183188" y="987429"/>
            <a:ext cx="6172200" cy="4873625"/>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endParaRPr lang="zh-TW" altLang="en-US"/>
          </a:p>
        </p:txBody>
      </p:sp>
      <p:sp>
        <p:nvSpPr>
          <p:cNvPr id="4" name="文字版面配置區 3">
            <a:extLst>
              <a:ext uri="{FF2B5EF4-FFF2-40B4-BE49-F238E27FC236}">
                <a16:creationId xmlns:a16="http://schemas.microsoft.com/office/drawing/2014/main" id="{EBC46E13-2BBB-4658-9562-4F54C8001D0C}"/>
              </a:ext>
            </a:extLst>
          </p:cNvPr>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695C30D1-5E87-4483-BDB7-97E35A251264}"/>
              </a:ext>
            </a:extLst>
          </p:cNvPr>
          <p:cNvSpPr>
            <a:spLocks noGrp="1"/>
          </p:cNvSpPr>
          <p:nvPr>
            <p:ph type="dt" sz="half" idx="10"/>
          </p:nvPr>
        </p:nvSpPr>
        <p:spPr/>
        <p:txBody>
          <a:bodyPr/>
          <a:lstStyle/>
          <a:p>
            <a:fld id="{0D848801-B895-4BCD-B989-EA5693C3E653}" type="datetimeFigureOut">
              <a:rPr lang="zh-TW" altLang="en-US" smtClean="0"/>
              <a:t>2022/1/25</a:t>
            </a:fld>
            <a:endParaRPr lang="zh-TW" altLang="en-US"/>
          </a:p>
        </p:txBody>
      </p:sp>
      <p:sp>
        <p:nvSpPr>
          <p:cNvPr id="6" name="頁尾版面配置區 5">
            <a:extLst>
              <a:ext uri="{FF2B5EF4-FFF2-40B4-BE49-F238E27FC236}">
                <a16:creationId xmlns:a16="http://schemas.microsoft.com/office/drawing/2014/main" id="{F9C7C4F5-82D5-445F-98C3-7F9C575703F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9E6CFBF-EEF9-42A4-BCEC-6300BC8A7A37}"/>
              </a:ext>
            </a:extLst>
          </p:cNvPr>
          <p:cNvSpPr>
            <a:spLocks noGrp="1"/>
          </p:cNvSpPr>
          <p:nvPr>
            <p:ph type="sldNum" sz="quarter" idx="12"/>
          </p:nvPr>
        </p:nvSpPr>
        <p:spPr/>
        <p:txBody>
          <a:bodyPr/>
          <a:lstStyle/>
          <a:p>
            <a:fld id="{75917BE3-3DF9-429F-830D-B1B742703BA4}" type="slidenum">
              <a:rPr lang="zh-TW" altLang="en-US" smtClean="0"/>
              <a:t>‹#›</a:t>
            </a:fld>
            <a:endParaRPr lang="zh-TW" altLang="en-US"/>
          </a:p>
        </p:txBody>
      </p:sp>
    </p:spTree>
    <p:extLst>
      <p:ext uri="{BB962C8B-B14F-4D97-AF65-F5344CB8AC3E}">
        <p14:creationId xmlns:p14="http://schemas.microsoft.com/office/powerpoint/2010/main" val="4026873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21" Type="http://schemas.openxmlformats.org/officeDocument/2006/relationships/theme" Target="../theme/theme3.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42C38746-BB18-4DC8-85E2-9E3FD2A8BF4E}"/>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24C68BC-5522-4D1B-8F3E-283D629E8B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D133496-34AC-44AE-9C93-111294114009}"/>
              </a:ext>
            </a:extLst>
          </p:cNvPr>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848801-B895-4BCD-B989-EA5693C3E653}" type="datetimeFigureOut">
              <a:rPr lang="zh-TW" altLang="en-US" smtClean="0"/>
              <a:t>2022/1/25</a:t>
            </a:fld>
            <a:endParaRPr lang="zh-TW" altLang="en-US"/>
          </a:p>
        </p:txBody>
      </p:sp>
      <p:sp>
        <p:nvSpPr>
          <p:cNvPr id="5" name="頁尾版面配置區 4">
            <a:extLst>
              <a:ext uri="{FF2B5EF4-FFF2-40B4-BE49-F238E27FC236}">
                <a16:creationId xmlns:a16="http://schemas.microsoft.com/office/drawing/2014/main" id="{CE3EA1CE-3801-48DB-A01E-82E3EC8A7798}"/>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C7849F9E-52AC-4D08-BB63-03EA7376059C}"/>
              </a:ext>
            </a:extLst>
          </p:cNvPr>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917BE3-3DF9-429F-830D-B1B742703BA4}" type="slidenum">
              <a:rPr lang="zh-TW" altLang="en-US" smtClean="0"/>
              <a:t>‹#›</a:t>
            </a:fld>
            <a:endParaRPr lang="zh-TW" altLang="en-US"/>
          </a:p>
        </p:txBody>
      </p:sp>
    </p:spTree>
    <p:extLst>
      <p:ext uri="{BB962C8B-B14F-4D97-AF65-F5344CB8AC3E}">
        <p14:creationId xmlns:p14="http://schemas.microsoft.com/office/powerpoint/2010/main" val="153328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7678609"/>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94499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4" Type="http://schemas.openxmlformats.org/officeDocument/2006/relationships/image" Target="../media/image31.jpg"/></Relationships>
</file>

<file path=ppt/slides/_rels/slide1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 Id="rId4" Type="http://schemas.openxmlformats.org/officeDocument/2006/relationships/image" Target="../media/image36.jp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1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hyperlink" Target="https://boledu-next-chakra.vercel.app/textbooks/hls-textbook" TargetMode="External"/><Relationship Id="rId2" Type="http://schemas.openxmlformats.org/officeDocument/2006/relationships/hyperlink" Target="https://ieeexplore.ieee.org/document/9602880" TargetMode="External"/><Relationship Id="rId1" Type="http://schemas.openxmlformats.org/officeDocument/2006/relationships/slideLayout" Target="../slideLayouts/slideLayout12.xml"/><Relationship Id="rId5" Type="http://schemas.openxmlformats.org/officeDocument/2006/relationships/hyperlink" Target="https://xilinx.github.io/Vitis_Libraries/vision/2020.2/index.html" TargetMode="External"/><Relationship Id="rId4" Type="http://schemas.openxmlformats.org/officeDocument/2006/relationships/hyperlink" Target="https://github.com/Xilinx/Vitis-Tutorials/tree/2021.1"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6.png"/><Relationship Id="rId5" Type="http://schemas.microsoft.com/office/2007/relationships/hdphoto" Target="../media/hdphoto1.wdp"/><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A7547E4F-5C76-4D91-B003-02F9BB5160BF}"/>
              </a:ext>
            </a:extLst>
          </p:cNvPr>
          <p:cNvSpPr txBox="1"/>
          <p:nvPr/>
        </p:nvSpPr>
        <p:spPr>
          <a:xfrm>
            <a:off x="589595" y="471986"/>
            <a:ext cx="7594738" cy="1754326"/>
          </a:xfrm>
          <a:prstGeom prst="rect">
            <a:avLst/>
          </a:prstGeom>
          <a:noFill/>
        </p:spPr>
        <p:txBody>
          <a:bodyPr wrap="square" rtlCol="0" anchor="ctr">
            <a:spAutoFit/>
          </a:bodyPr>
          <a:lstStyle/>
          <a:p>
            <a:pPr defTabSz="914377"/>
            <a:r>
              <a:rPr lang="en-US" altLang="zh-TW" sz="5400" dirty="0">
                <a:solidFill>
                  <a:prstClr val="white"/>
                </a:solidFill>
                <a:latin typeface="Calibri" panose="020F0502020204030204" pitchFamily="34" charset="0"/>
                <a:ea typeface="微軟正黑體" panose="020B0604030504040204" pitchFamily="34" charset="-120"/>
                <a:cs typeface="Calibri" panose="020F0502020204030204" pitchFamily="34" charset="0"/>
              </a:rPr>
              <a:t>Dynamic Hand Gesture Recognition</a:t>
            </a:r>
            <a:endParaRPr lang="ko-KR" altLang="en-US" sz="5400" dirty="0">
              <a:solidFill>
                <a:prstClr val="white"/>
              </a:solidFill>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AE67C9A1-DB1E-47F5-8D37-AF167391C79D}"/>
              </a:ext>
            </a:extLst>
          </p:cNvPr>
          <p:cNvSpPr txBox="1"/>
          <p:nvPr/>
        </p:nvSpPr>
        <p:spPr>
          <a:xfrm>
            <a:off x="589678" y="5224581"/>
            <a:ext cx="3039347" cy="1200329"/>
          </a:xfrm>
          <a:prstGeom prst="rect">
            <a:avLst/>
          </a:prstGeom>
          <a:noFill/>
        </p:spPr>
        <p:txBody>
          <a:bodyPr wrap="square" rtlCol="0" anchor="ctr">
            <a:spAutoFit/>
          </a:bodyPr>
          <a:lstStyle/>
          <a:p>
            <a:pPr algn="r" defTabSz="914377"/>
            <a:r>
              <a:rPr lang="zh-TW" altLang="en-US" dirty="0">
                <a:solidFill>
                  <a:prstClr val="white"/>
                </a:solidFill>
                <a:latin typeface="Calibri" panose="020F0502020204030204" pitchFamily="34" charset="0"/>
                <a:ea typeface="微軟正黑體" panose="020B0604030504040204" pitchFamily="34" charset="-120"/>
                <a:cs typeface="Calibri" panose="020F0502020204030204" pitchFamily="34" charset="0"/>
              </a:rPr>
              <a:t>組長：</a:t>
            </a:r>
            <a:r>
              <a:rPr lang="en-US" altLang="zh-TW" dirty="0">
                <a:solidFill>
                  <a:prstClr val="white"/>
                </a:solidFill>
                <a:latin typeface="Calibri" panose="020F0502020204030204" pitchFamily="34" charset="0"/>
                <a:ea typeface="微軟正黑體" panose="020B0604030504040204" pitchFamily="34" charset="-120"/>
                <a:cs typeface="Calibri" panose="020F0502020204030204" pitchFamily="34" charset="0"/>
              </a:rPr>
              <a:t>M11002129</a:t>
            </a:r>
            <a:r>
              <a:rPr lang="zh-TW" altLang="en-US" dirty="0">
                <a:solidFill>
                  <a:prstClr val="white"/>
                </a:solidFill>
                <a:latin typeface="Calibri" panose="020F0502020204030204" pitchFamily="34" charset="0"/>
                <a:ea typeface="微軟正黑體" panose="020B0604030504040204" pitchFamily="34" charset="-120"/>
                <a:cs typeface="Calibri" panose="020F0502020204030204" pitchFamily="34" charset="0"/>
              </a:rPr>
              <a:t>  蕭丞軒</a:t>
            </a:r>
            <a:endParaRPr lang="en-US" altLang="zh-TW" dirty="0">
              <a:solidFill>
                <a:prstClr val="white"/>
              </a:solidFill>
              <a:latin typeface="Calibri" panose="020F0502020204030204" pitchFamily="34" charset="0"/>
              <a:ea typeface="微軟正黑體" panose="020B0604030504040204" pitchFamily="34" charset="-120"/>
              <a:cs typeface="Calibri" panose="020F0502020204030204" pitchFamily="34" charset="0"/>
            </a:endParaRPr>
          </a:p>
          <a:p>
            <a:pPr algn="r" defTabSz="914377"/>
            <a:r>
              <a:rPr lang="zh-TW" altLang="en-US" dirty="0">
                <a:solidFill>
                  <a:prstClr val="white"/>
                </a:solidFill>
                <a:latin typeface="Calibri" panose="020F0502020204030204" pitchFamily="34" charset="0"/>
                <a:ea typeface="微軟正黑體" panose="020B0604030504040204" pitchFamily="34" charset="-120"/>
                <a:cs typeface="Calibri" panose="020F0502020204030204" pitchFamily="34" charset="0"/>
              </a:rPr>
              <a:t>組員：</a:t>
            </a:r>
            <a:r>
              <a:rPr lang="en-US" altLang="zh-TW" dirty="0">
                <a:solidFill>
                  <a:prstClr val="white"/>
                </a:solidFill>
                <a:latin typeface="Calibri" panose="020F0502020204030204" pitchFamily="34" charset="0"/>
                <a:ea typeface="微軟正黑體" panose="020B0604030504040204" pitchFamily="34" charset="-120"/>
                <a:cs typeface="Calibri" panose="020F0502020204030204" pitchFamily="34" charset="0"/>
              </a:rPr>
              <a:t>M10907429 </a:t>
            </a:r>
            <a:r>
              <a:rPr lang="zh-TW" altLang="en-US" dirty="0">
                <a:solidFill>
                  <a:prstClr val="white"/>
                </a:solidFill>
                <a:latin typeface="Calibri" panose="020F0502020204030204" pitchFamily="34" charset="0"/>
                <a:ea typeface="微軟正黑體" panose="020B0604030504040204" pitchFamily="34" charset="-120"/>
                <a:cs typeface="Calibri" panose="020F0502020204030204" pitchFamily="34" charset="0"/>
              </a:rPr>
              <a:t> 黃鈺哲</a:t>
            </a:r>
            <a:endParaRPr lang="en-US" altLang="zh-TW" dirty="0">
              <a:solidFill>
                <a:prstClr val="white"/>
              </a:solidFill>
              <a:latin typeface="Calibri" panose="020F0502020204030204" pitchFamily="34" charset="0"/>
              <a:ea typeface="微軟正黑體" panose="020B0604030504040204" pitchFamily="34" charset="-120"/>
              <a:cs typeface="Calibri" panose="020F0502020204030204" pitchFamily="34" charset="0"/>
            </a:endParaRPr>
          </a:p>
          <a:p>
            <a:pPr algn="r" defTabSz="914377"/>
            <a:r>
              <a:rPr lang="zh-TW" altLang="en-US" dirty="0">
                <a:solidFill>
                  <a:prstClr val="white"/>
                </a:solidFill>
                <a:latin typeface="Calibri" panose="020F0502020204030204" pitchFamily="34" charset="0"/>
                <a:ea typeface="微軟正黑體" panose="020B0604030504040204" pitchFamily="34" charset="-120"/>
                <a:cs typeface="Calibri" panose="020F0502020204030204" pitchFamily="34" charset="0"/>
              </a:rPr>
              <a:t>            </a:t>
            </a:r>
            <a:r>
              <a:rPr lang="en-US" altLang="zh-TW" dirty="0">
                <a:solidFill>
                  <a:prstClr val="white"/>
                </a:solidFill>
                <a:latin typeface="Calibri" panose="020F0502020204030204" pitchFamily="34" charset="0"/>
                <a:ea typeface="微軟正黑體" panose="020B0604030504040204" pitchFamily="34" charset="-120"/>
                <a:cs typeface="Calibri" panose="020F0502020204030204" pitchFamily="34" charset="0"/>
              </a:rPr>
              <a:t>M11002130</a:t>
            </a:r>
            <a:r>
              <a:rPr lang="zh-TW" altLang="en-US" dirty="0">
                <a:solidFill>
                  <a:prstClr val="white"/>
                </a:solidFill>
                <a:latin typeface="Calibri" panose="020F0502020204030204" pitchFamily="34" charset="0"/>
                <a:ea typeface="微軟正黑體" panose="020B0604030504040204" pitchFamily="34" charset="-120"/>
                <a:cs typeface="Calibri" panose="020F0502020204030204" pitchFamily="34" charset="0"/>
              </a:rPr>
              <a:t>  薛仲軒</a:t>
            </a:r>
            <a:endParaRPr lang="en-US" altLang="zh-TW" dirty="0">
              <a:solidFill>
                <a:prstClr val="white"/>
              </a:solidFill>
              <a:latin typeface="Calibri" panose="020F0502020204030204" pitchFamily="34" charset="0"/>
              <a:ea typeface="微軟正黑體" panose="020B0604030504040204" pitchFamily="34" charset="-120"/>
              <a:cs typeface="Calibri" panose="020F0502020204030204" pitchFamily="34" charset="0"/>
            </a:endParaRPr>
          </a:p>
          <a:p>
            <a:pPr algn="r" defTabSz="914377"/>
            <a:r>
              <a:rPr lang="zh-TW" altLang="en-US" dirty="0">
                <a:solidFill>
                  <a:prstClr val="white"/>
                </a:solidFill>
                <a:latin typeface="Calibri" panose="020F0502020204030204" pitchFamily="34" charset="0"/>
                <a:ea typeface="微軟正黑體" panose="020B0604030504040204" pitchFamily="34" charset="-120"/>
                <a:cs typeface="Calibri" panose="020F0502020204030204" pitchFamily="34" charset="0"/>
              </a:rPr>
              <a:t>            </a:t>
            </a:r>
            <a:r>
              <a:rPr lang="en-US" altLang="zh-TW" dirty="0">
                <a:solidFill>
                  <a:prstClr val="white"/>
                </a:solidFill>
                <a:latin typeface="Calibri" panose="020F0502020204030204" pitchFamily="34" charset="0"/>
                <a:ea typeface="微軟正黑體" panose="020B0604030504040204" pitchFamily="34" charset="-120"/>
                <a:cs typeface="Calibri" panose="020F0502020204030204" pitchFamily="34" charset="0"/>
              </a:rPr>
              <a:t>B10702229</a:t>
            </a:r>
            <a:r>
              <a:rPr lang="zh-TW" altLang="en-US" dirty="0">
                <a:solidFill>
                  <a:prstClr val="white"/>
                </a:solidFill>
                <a:latin typeface="Calibri" panose="020F0502020204030204" pitchFamily="34" charset="0"/>
                <a:ea typeface="微軟正黑體" panose="020B0604030504040204" pitchFamily="34" charset="-120"/>
                <a:cs typeface="Calibri" panose="020F0502020204030204" pitchFamily="34" charset="0"/>
              </a:rPr>
              <a:t>  范鎧丞</a:t>
            </a:r>
            <a:endParaRPr lang="ko-KR" altLang="en-US" dirty="0">
              <a:solidFill>
                <a:prstClr val="whit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8693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62626">
            <a:alpha val="90000"/>
          </a:srgbClr>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66677A7-8304-4004-8477-4A8D2DCA5D3E}"/>
              </a:ext>
            </a:extLst>
          </p:cNvPr>
          <p:cNvSpPr/>
          <p:nvPr/>
        </p:nvSpPr>
        <p:spPr>
          <a:xfrm>
            <a:off x="0" y="391473"/>
            <a:ext cx="113082" cy="723898"/>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BF338971-20AD-42E9-95CE-86373740E0CF}"/>
              </a:ext>
            </a:extLst>
          </p:cNvPr>
          <p:cNvSpPr/>
          <p:nvPr/>
        </p:nvSpPr>
        <p:spPr>
          <a:xfrm>
            <a:off x="249054" y="391473"/>
            <a:ext cx="208146"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35207E7B-1894-41B7-89DF-5AF33AD3CE0A}"/>
              </a:ext>
            </a:extLst>
          </p:cNvPr>
          <p:cNvSpPr/>
          <p:nvPr/>
        </p:nvSpPr>
        <p:spPr>
          <a:xfrm>
            <a:off x="0" y="6044450"/>
            <a:ext cx="12192000" cy="813550"/>
          </a:xfrm>
          <a:prstGeom prst="rect">
            <a:avLst/>
          </a:prstGeom>
          <a:pattFill prst="dotGrid">
            <a:fgClr>
              <a:schemeClr val="bg1">
                <a:lumMod val="75000"/>
              </a:schemeClr>
            </a:fgClr>
            <a:bgClr>
              <a:schemeClr val="bg1">
                <a:lumMod val="8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DBE86500-CEB8-42ED-A40C-77B81A6111EB}"/>
              </a:ext>
            </a:extLst>
          </p:cNvPr>
          <p:cNvSpPr/>
          <p:nvPr/>
        </p:nvSpPr>
        <p:spPr>
          <a:xfrm>
            <a:off x="593171" y="1407770"/>
            <a:ext cx="11032772" cy="4936451"/>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文字方塊 9">
            <a:extLst>
              <a:ext uri="{FF2B5EF4-FFF2-40B4-BE49-F238E27FC236}">
                <a16:creationId xmlns:a16="http://schemas.microsoft.com/office/drawing/2014/main" id="{1AB7B8CF-CEB7-433B-8D1B-B91E8472AB7B}"/>
              </a:ext>
            </a:extLst>
          </p:cNvPr>
          <p:cNvSpPr txBox="1"/>
          <p:nvPr/>
        </p:nvSpPr>
        <p:spPr>
          <a:xfrm>
            <a:off x="866287" y="1407770"/>
            <a:ext cx="10732542" cy="461665"/>
          </a:xfrm>
          <a:prstGeom prst="rect">
            <a:avLst/>
          </a:prstGeom>
          <a:noFill/>
        </p:spPr>
        <p:txBody>
          <a:bodyPr wrap="square" rtlCol="0">
            <a:spAutoFit/>
          </a:bodyPr>
          <a:lstStyle/>
          <a:p>
            <a:pPr marL="285750" indent="-285750">
              <a:buFont typeface="Wingdings" panose="05000000000000000000" pitchFamily="2" charset="2"/>
              <a:buChar char="u"/>
            </a:pPr>
            <a:r>
              <a:rPr lang="en-US" altLang="zh-TW" sz="2400" dirty="0">
                <a:latin typeface="Calibri" panose="020F0502020204030204" pitchFamily="34" charset="0"/>
                <a:cs typeface="Calibri" panose="020F0502020204030204" pitchFamily="34" charset="0"/>
              </a:rPr>
              <a:t>Accelerator control</a:t>
            </a:r>
          </a:p>
        </p:txBody>
      </p:sp>
      <p:sp>
        <p:nvSpPr>
          <p:cNvPr id="15" name="矩形 14">
            <a:extLst>
              <a:ext uri="{FF2B5EF4-FFF2-40B4-BE49-F238E27FC236}">
                <a16:creationId xmlns:a16="http://schemas.microsoft.com/office/drawing/2014/main" id="{EC0B8B8D-15A2-49C4-A609-0F609BC8BC67}"/>
              </a:ext>
            </a:extLst>
          </p:cNvPr>
          <p:cNvSpPr/>
          <p:nvPr/>
        </p:nvSpPr>
        <p:spPr>
          <a:xfrm>
            <a:off x="593171" y="399479"/>
            <a:ext cx="3668768"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5991F692-190B-416F-B9E0-6A95A8C12374}"/>
              </a:ext>
            </a:extLst>
          </p:cNvPr>
          <p:cNvSpPr txBox="1"/>
          <p:nvPr/>
        </p:nvSpPr>
        <p:spPr>
          <a:xfrm>
            <a:off x="866287" y="407485"/>
            <a:ext cx="3668768" cy="707886"/>
          </a:xfrm>
          <a:prstGeom prst="rect">
            <a:avLst/>
          </a:prstGeom>
          <a:noFill/>
        </p:spPr>
        <p:txBody>
          <a:bodyPr wrap="square" rtlCol="0">
            <a:spAutoFit/>
          </a:bodyPr>
          <a:lstStyle/>
          <a:p>
            <a:r>
              <a:rPr lang="en-US" altLang="zh-TW" sz="4000" b="1" dirty="0">
                <a:latin typeface="Calibri" panose="020F0502020204030204" pitchFamily="34" charset="0"/>
                <a:ea typeface="微軟正黑體" panose="020B0604030504040204" pitchFamily="34" charset="-120"/>
                <a:cs typeface="Calibri" panose="020F0502020204030204" pitchFamily="34" charset="0"/>
              </a:rPr>
              <a:t>Host Program</a:t>
            </a:r>
            <a:endParaRPr lang="zh-TW" altLang="en-US" sz="4000" b="1" dirty="0">
              <a:latin typeface="Calibri" panose="020F0502020204030204" pitchFamily="34" charset="0"/>
              <a:ea typeface="微軟正黑體" panose="020B0604030504040204" pitchFamily="34" charset="-120"/>
              <a:cs typeface="Calibri" panose="020F0502020204030204" pitchFamily="34" charset="0"/>
            </a:endParaRPr>
          </a:p>
        </p:txBody>
      </p:sp>
      <p:pic>
        <p:nvPicPr>
          <p:cNvPr id="14" name="圖片 13">
            <a:extLst>
              <a:ext uri="{FF2B5EF4-FFF2-40B4-BE49-F238E27FC236}">
                <a16:creationId xmlns:a16="http://schemas.microsoft.com/office/drawing/2014/main" id="{445EB125-5F6D-47F2-9539-C7033E90E24D}"/>
              </a:ext>
            </a:extLst>
          </p:cNvPr>
          <p:cNvPicPr>
            <a:picLocks noChangeAspect="1"/>
          </p:cNvPicPr>
          <p:nvPr/>
        </p:nvPicPr>
        <p:blipFill>
          <a:blip r:embed="rId2"/>
          <a:stretch>
            <a:fillRect/>
          </a:stretch>
        </p:blipFill>
        <p:spPr>
          <a:xfrm>
            <a:off x="1260753" y="1869435"/>
            <a:ext cx="3458058" cy="504895"/>
          </a:xfrm>
          <a:prstGeom prst="rect">
            <a:avLst/>
          </a:prstGeom>
        </p:spPr>
      </p:pic>
      <p:sp>
        <p:nvSpPr>
          <p:cNvPr id="17" name="文字方塊 16">
            <a:extLst>
              <a:ext uri="{FF2B5EF4-FFF2-40B4-BE49-F238E27FC236}">
                <a16:creationId xmlns:a16="http://schemas.microsoft.com/office/drawing/2014/main" id="{8FB11643-479B-4B79-A5B7-09F00FEA4B4B}"/>
              </a:ext>
            </a:extLst>
          </p:cNvPr>
          <p:cNvSpPr txBox="1"/>
          <p:nvPr/>
        </p:nvSpPr>
        <p:spPr>
          <a:xfrm>
            <a:off x="866287" y="3511984"/>
            <a:ext cx="10732542" cy="461665"/>
          </a:xfrm>
          <a:prstGeom prst="rect">
            <a:avLst/>
          </a:prstGeom>
          <a:noFill/>
        </p:spPr>
        <p:txBody>
          <a:bodyPr wrap="square" rtlCol="0">
            <a:spAutoFit/>
          </a:bodyPr>
          <a:lstStyle/>
          <a:p>
            <a:pPr marL="285750" indent="-285750">
              <a:buFont typeface="Wingdings" panose="05000000000000000000" pitchFamily="2" charset="2"/>
              <a:buChar char="u"/>
            </a:pPr>
            <a:r>
              <a:rPr lang="en-US" altLang="zh-TW" sz="2400" dirty="0">
                <a:latin typeface="Calibri" panose="020F0502020204030204" pitchFamily="34" charset="0"/>
                <a:cs typeface="Calibri" panose="020F0502020204030204" pitchFamily="34" charset="0"/>
              </a:rPr>
              <a:t>DMA control</a:t>
            </a:r>
          </a:p>
        </p:txBody>
      </p:sp>
      <p:pic>
        <p:nvPicPr>
          <p:cNvPr id="18" name="圖片 17">
            <a:extLst>
              <a:ext uri="{FF2B5EF4-FFF2-40B4-BE49-F238E27FC236}">
                <a16:creationId xmlns:a16="http://schemas.microsoft.com/office/drawing/2014/main" id="{A54B7FD4-B250-45FF-9E79-8B42F0554222}"/>
              </a:ext>
            </a:extLst>
          </p:cNvPr>
          <p:cNvPicPr>
            <a:picLocks noChangeAspect="1"/>
          </p:cNvPicPr>
          <p:nvPr/>
        </p:nvPicPr>
        <p:blipFill>
          <a:blip r:embed="rId3"/>
          <a:stretch>
            <a:fillRect/>
          </a:stretch>
        </p:blipFill>
        <p:spPr>
          <a:xfrm>
            <a:off x="1260753" y="3973649"/>
            <a:ext cx="5106113" cy="1476581"/>
          </a:xfrm>
          <a:prstGeom prst="rect">
            <a:avLst/>
          </a:prstGeom>
        </p:spPr>
      </p:pic>
    </p:spTree>
    <p:extLst>
      <p:ext uri="{BB962C8B-B14F-4D97-AF65-F5344CB8AC3E}">
        <p14:creationId xmlns:p14="http://schemas.microsoft.com/office/powerpoint/2010/main" val="1115510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62626">
            <a:alpha val="90000"/>
          </a:srgbClr>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66677A7-8304-4004-8477-4A8D2DCA5D3E}"/>
              </a:ext>
            </a:extLst>
          </p:cNvPr>
          <p:cNvSpPr/>
          <p:nvPr/>
        </p:nvSpPr>
        <p:spPr>
          <a:xfrm>
            <a:off x="0" y="391473"/>
            <a:ext cx="113082" cy="723898"/>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BF338971-20AD-42E9-95CE-86373740E0CF}"/>
              </a:ext>
            </a:extLst>
          </p:cNvPr>
          <p:cNvSpPr/>
          <p:nvPr/>
        </p:nvSpPr>
        <p:spPr>
          <a:xfrm>
            <a:off x="249054" y="391473"/>
            <a:ext cx="208146"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35207E7B-1894-41B7-89DF-5AF33AD3CE0A}"/>
              </a:ext>
            </a:extLst>
          </p:cNvPr>
          <p:cNvSpPr/>
          <p:nvPr/>
        </p:nvSpPr>
        <p:spPr>
          <a:xfrm>
            <a:off x="0" y="6044450"/>
            <a:ext cx="12192000" cy="813550"/>
          </a:xfrm>
          <a:prstGeom prst="rect">
            <a:avLst/>
          </a:prstGeom>
          <a:pattFill prst="dotGrid">
            <a:fgClr>
              <a:schemeClr val="bg1">
                <a:lumMod val="75000"/>
              </a:schemeClr>
            </a:fgClr>
            <a:bgClr>
              <a:schemeClr val="bg1">
                <a:lumMod val="8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DBE86500-CEB8-42ED-A40C-77B81A6111EB}"/>
              </a:ext>
            </a:extLst>
          </p:cNvPr>
          <p:cNvSpPr/>
          <p:nvPr/>
        </p:nvSpPr>
        <p:spPr>
          <a:xfrm>
            <a:off x="593171" y="1407770"/>
            <a:ext cx="11032772" cy="4936451"/>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文字方塊 9">
            <a:extLst>
              <a:ext uri="{FF2B5EF4-FFF2-40B4-BE49-F238E27FC236}">
                <a16:creationId xmlns:a16="http://schemas.microsoft.com/office/drawing/2014/main" id="{1AB7B8CF-CEB7-433B-8D1B-B91E8472AB7B}"/>
              </a:ext>
            </a:extLst>
          </p:cNvPr>
          <p:cNvSpPr txBox="1"/>
          <p:nvPr/>
        </p:nvSpPr>
        <p:spPr>
          <a:xfrm>
            <a:off x="866287" y="1407770"/>
            <a:ext cx="10732542" cy="461665"/>
          </a:xfrm>
          <a:prstGeom prst="rect">
            <a:avLst/>
          </a:prstGeom>
          <a:noFill/>
        </p:spPr>
        <p:txBody>
          <a:bodyPr wrap="square" rtlCol="0">
            <a:spAutoFit/>
          </a:bodyPr>
          <a:lstStyle/>
          <a:p>
            <a:pPr marL="285750" indent="-285750">
              <a:buFont typeface="Wingdings" panose="05000000000000000000" pitchFamily="2" charset="2"/>
              <a:buChar char="u"/>
            </a:pPr>
            <a:r>
              <a:rPr lang="en-US" altLang="zh-TW" sz="2400" dirty="0">
                <a:latin typeface="Calibri" panose="020F0502020204030204" pitchFamily="34" charset="0"/>
                <a:cs typeface="Calibri" panose="020F0502020204030204" pitchFamily="34" charset="0"/>
              </a:rPr>
              <a:t>Memory allocation</a:t>
            </a:r>
          </a:p>
        </p:txBody>
      </p:sp>
      <p:sp>
        <p:nvSpPr>
          <p:cNvPr id="15" name="矩形 14">
            <a:extLst>
              <a:ext uri="{FF2B5EF4-FFF2-40B4-BE49-F238E27FC236}">
                <a16:creationId xmlns:a16="http://schemas.microsoft.com/office/drawing/2014/main" id="{EC0B8B8D-15A2-49C4-A609-0F609BC8BC67}"/>
              </a:ext>
            </a:extLst>
          </p:cNvPr>
          <p:cNvSpPr/>
          <p:nvPr/>
        </p:nvSpPr>
        <p:spPr>
          <a:xfrm>
            <a:off x="593171" y="399479"/>
            <a:ext cx="3668768"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5991F692-190B-416F-B9E0-6A95A8C12374}"/>
              </a:ext>
            </a:extLst>
          </p:cNvPr>
          <p:cNvSpPr txBox="1"/>
          <p:nvPr/>
        </p:nvSpPr>
        <p:spPr>
          <a:xfrm>
            <a:off x="866287" y="407485"/>
            <a:ext cx="3668768" cy="707886"/>
          </a:xfrm>
          <a:prstGeom prst="rect">
            <a:avLst/>
          </a:prstGeom>
          <a:noFill/>
        </p:spPr>
        <p:txBody>
          <a:bodyPr wrap="square" rtlCol="0">
            <a:spAutoFit/>
          </a:bodyPr>
          <a:lstStyle/>
          <a:p>
            <a:r>
              <a:rPr lang="en-US" altLang="zh-TW" sz="4000" b="1" dirty="0">
                <a:latin typeface="Calibri" panose="020F0502020204030204" pitchFamily="34" charset="0"/>
                <a:ea typeface="微軟正黑體" panose="020B0604030504040204" pitchFamily="34" charset="-120"/>
                <a:cs typeface="Calibri" panose="020F0502020204030204" pitchFamily="34" charset="0"/>
              </a:rPr>
              <a:t>Host Program</a:t>
            </a:r>
            <a:endParaRPr lang="zh-TW" altLang="en-US" sz="4000" b="1" dirty="0">
              <a:latin typeface="Calibri" panose="020F0502020204030204" pitchFamily="34" charset="0"/>
              <a:ea typeface="微軟正黑體" panose="020B0604030504040204" pitchFamily="34" charset="-120"/>
              <a:cs typeface="Calibri" panose="020F0502020204030204" pitchFamily="34" charset="0"/>
            </a:endParaRPr>
          </a:p>
        </p:txBody>
      </p:sp>
      <p:pic>
        <p:nvPicPr>
          <p:cNvPr id="13" name="圖片 12">
            <a:extLst>
              <a:ext uri="{FF2B5EF4-FFF2-40B4-BE49-F238E27FC236}">
                <a16:creationId xmlns:a16="http://schemas.microsoft.com/office/drawing/2014/main" id="{6CC5B682-199D-4559-9977-A80EE7CC66FB}"/>
              </a:ext>
            </a:extLst>
          </p:cNvPr>
          <p:cNvPicPr>
            <a:picLocks noChangeAspect="1"/>
          </p:cNvPicPr>
          <p:nvPr/>
        </p:nvPicPr>
        <p:blipFill>
          <a:blip r:embed="rId2"/>
          <a:stretch>
            <a:fillRect/>
          </a:stretch>
        </p:blipFill>
        <p:spPr>
          <a:xfrm>
            <a:off x="1259370" y="1950310"/>
            <a:ext cx="4836630" cy="3953754"/>
          </a:xfrm>
          <a:prstGeom prst="rect">
            <a:avLst/>
          </a:prstGeom>
        </p:spPr>
      </p:pic>
    </p:spTree>
    <p:extLst>
      <p:ext uri="{BB962C8B-B14F-4D97-AF65-F5344CB8AC3E}">
        <p14:creationId xmlns:p14="http://schemas.microsoft.com/office/powerpoint/2010/main" val="1980782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62626">
            <a:alpha val="90000"/>
          </a:srgbClr>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66677A7-8304-4004-8477-4A8D2DCA5D3E}"/>
              </a:ext>
            </a:extLst>
          </p:cNvPr>
          <p:cNvSpPr/>
          <p:nvPr/>
        </p:nvSpPr>
        <p:spPr>
          <a:xfrm>
            <a:off x="0" y="391473"/>
            <a:ext cx="113082" cy="723898"/>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BF338971-20AD-42E9-95CE-86373740E0CF}"/>
              </a:ext>
            </a:extLst>
          </p:cNvPr>
          <p:cNvSpPr/>
          <p:nvPr/>
        </p:nvSpPr>
        <p:spPr>
          <a:xfrm>
            <a:off x="249054" y="391473"/>
            <a:ext cx="208146"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4F842351-3CC7-41A6-B907-265DDDE9BFAC}"/>
              </a:ext>
            </a:extLst>
          </p:cNvPr>
          <p:cNvSpPr/>
          <p:nvPr/>
        </p:nvSpPr>
        <p:spPr>
          <a:xfrm>
            <a:off x="593172" y="391472"/>
            <a:ext cx="3480888"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B96684CB-5847-4713-8986-3819ADCC5944}"/>
              </a:ext>
            </a:extLst>
          </p:cNvPr>
          <p:cNvSpPr txBox="1"/>
          <p:nvPr/>
        </p:nvSpPr>
        <p:spPr>
          <a:xfrm>
            <a:off x="866287" y="399478"/>
            <a:ext cx="2884123" cy="707886"/>
          </a:xfrm>
          <a:prstGeom prst="rect">
            <a:avLst/>
          </a:prstGeom>
          <a:noFill/>
        </p:spPr>
        <p:txBody>
          <a:bodyPr wrap="none" rtlCol="0">
            <a:spAutoFit/>
          </a:bodyPr>
          <a:lstStyle/>
          <a:p>
            <a:r>
              <a:rPr lang="en-US" altLang="zh-TW" sz="4000" b="1" dirty="0">
                <a:latin typeface="Calibri" panose="020F0502020204030204" pitchFamily="34" charset="0"/>
                <a:ea typeface="微軟正黑體" panose="020B0604030504040204" pitchFamily="34" charset="-120"/>
                <a:cs typeface="Calibri" panose="020F0502020204030204" pitchFamily="34" charset="0"/>
              </a:rPr>
              <a:t>Block Design</a:t>
            </a:r>
            <a:endParaRPr lang="zh-TW" altLang="en-US" sz="4000" b="1" dirty="0">
              <a:latin typeface="Calibri" panose="020F0502020204030204" pitchFamily="34" charset="0"/>
              <a:ea typeface="微軟正黑體" panose="020B0604030504040204" pitchFamily="34" charset="-120"/>
              <a:cs typeface="Calibri" panose="020F0502020204030204" pitchFamily="34" charset="0"/>
            </a:endParaRPr>
          </a:p>
        </p:txBody>
      </p:sp>
      <p:sp>
        <p:nvSpPr>
          <p:cNvPr id="12" name="矩形 11">
            <a:extLst>
              <a:ext uri="{FF2B5EF4-FFF2-40B4-BE49-F238E27FC236}">
                <a16:creationId xmlns:a16="http://schemas.microsoft.com/office/drawing/2014/main" id="{35207E7B-1894-41B7-89DF-5AF33AD3CE0A}"/>
              </a:ext>
            </a:extLst>
          </p:cNvPr>
          <p:cNvSpPr/>
          <p:nvPr/>
        </p:nvSpPr>
        <p:spPr>
          <a:xfrm>
            <a:off x="0" y="6044450"/>
            <a:ext cx="12192000" cy="813550"/>
          </a:xfrm>
          <a:prstGeom prst="rect">
            <a:avLst/>
          </a:prstGeom>
          <a:pattFill prst="dotGrid">
            <a:fgClr>
              <a:schemeClr val="bg1">
                <a:lumMod val="75000"/>
              </a:schemeClr>
            </a:fgClr>
            <a:bgClr>
              <a:schemeClr val="bg1">
                <a:lumMod val="8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DBE86500-CEB8-42ED-A40C-77B81A6111EB}"/>
              </a:ext>
            </a:extLst>
          </p:cNvPr>
          <p:cNvSpPr/>
          <p:nvPr/>
        </p:nvSpPr>
        <p:spPr>
          <a:xfrm>
            <a:off x="593171" y="1364966"/>
            <a:ext cx="11032772" cy="4936451"/>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8" name="圖片 7">
            <a:extLst>
              <a:ext uri="{FF2B5EF4-FFF2-40B4-BE49-F238E27FC236}">
                <a16:creationId xmlns:a16="http://schemas.microsoft.com/office/drawing/2014/main" id="{2D5FF379-4033-4C0B-AA7D-6D7A8DC00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2062" y="1579988"/>
            <a:ext cx="8927875" cy="4506406"/>
          </a:xfrm>
          <a:prstGeom prst="rect">
            <a:avLst/>
          </a:prstGeom>
        </p:spPr>
      </p:pic>
    </p:spTree>
    <p:extLst>
      <p:ext uri="{BB962C8B-B14F-4D97-AF65-F5344CB8AC3E}">
        <p14:creationId xmlns:p14="http://schemas.microsoft.com/office/powerpoint/2010/main" val="4085784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62626">
            <a:alpha val="90000"/>
          </a:srgbClr>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66677A7-8304-4004-8477-4A8D2DCA5D3E}"/>
              </a:ext>
            </a:extLst>
          </p:cNvPr>
          <p:cNvSpPr/>
          <p:nvPr/>
        </p:nvSpPr>
        <p:spPr>
          <a:xfrm>
            <a:off x="0" y="391473"/>
            <a:ext cx="113082" cy="723898"/>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BF338971-20AD-42E9-95CE-86373740E0CF}"/>
              </a:ext>
            </a:extLst>
          </p:cNvPr>
          <p:cNvSpPr/>
          <p:nvPr/>
        </p:nvSpPr>
        <p:spPr>
          <a:xfrm>
            <a:off x="249054" y="391473"/>
            <a:ext cx="208146"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4F842351-3CC7-41A6-B907-265DDDE9BFAC}"/>
              </a:ext>
            </a:extLst>
          </p:cNvPr>
          <p:cNvSpPr/>
          <p:nvPr/>
        </p:nvSpPr>
        <p:spPr>
          <a:xfrm>
            <a:off x="593171" y="391472"/>
            <a:ext cx="5318102"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B96684CB-5847-4713-8986-3819ADCC5944}"/>
              </a:ext>
            </a:extLst>
          </p:cNvPr>
          <p:cNvSpPr txBox="1"/>
          <p:nvPr/>
        </p:nvSpPr>
        <p:spPr>
          <a:xfrm>
            <a:off x="866287" y="399478"/>
            <a:ext cx="4881465" cy="707886"/>
          </a:xfrm>
          <a:prstGeom prst="rect">
            <a:avLst/>
          </a:prstGeom>
          <a:noFill/>
        </p:spPr>
        <p:txBody>
          <a:bodyPr wrap="none" rtlCol="0">
            <a:spAutoFit/>
          </a:bodyPr>
          <a:lstStyle/>
          <a:p>
            <a:r>
              <a:rPr lang="en-US" altLang="zh-TW" sz="4000" b="1" dirty="0">
                <a:latin typeface="Calibri" panose="020F0502020204030204" pitchFamily="34" charset="0"/>
                <a:ea typeface="微軟正黑體" panose="020B0604030504040204" pitchFamily="34" charset="-120"/>
                <a:cs typeface="Calibri" panose="020F0502020204030204" pitchFamily="34" charset="0"/>
              </a:rPr>
              <a:t>HDMI IN &amp; HDMI OUT</a:t>
            </a:r>
            <a:endParaRPr lang="zh-TW" altLang="en-US" sz="4000" b="1" dirty="0">
              <a:latin typeface="Calibri" panose="020F0502020204030204" pitchFamily="34" charset="0"/>
              <a:ea typeface="微軟正黑體" panose="020B0604030504040204" pitchFamily="34" charset="-120"/>
              <a:cs typeface="Calibri" panose="020F0502020204030204" pitchFamily="34" charset="0"/>
            </a:endParaRPr>
          </a:p>
        </p:txBody>
      </p:sp>
      <p:sp>
        <p:nvSpPr>
          <p:cNvPr id="12" name="矩形 11">
            <a:extLst>
              <a:ext uri="{FF2B5EF4-FFF2-40B4-BE49-F238E27FC236}">
                <a16:creationId xmlns:a16="http://schemas.microsoft.com/office/drawing/2014/main" id="{35207E7B-1894-41B7-89DF-5AF33AD3CE0A}"/>
              </a:ext>
            </a:extLst>
          </p:cNvPr>
          <p:cNvSpPr/>
          <p:nvPr/>
        </p:nvSpPr>
        <p:spPr>
          <a:xfrm>
            <a:off x="0" y="6044450"/>
            <a:ext cx="12192000" cy="813550"/>
          </a:xfrm>
          <a:prstGeom prst="rect">
            <a:avLst/>
          </a:prstGeom>
          <a:pattFill prst="dotGrid">
            <a:fgClr>
              <a:schemeClr val="bg1">
                <a:lumMod val="75000"/>
              </a:schemeClr>
            </a:fgClr>
            <a:bgClr>
              <a:schemeClr val="bg1">
                <a:lumMod val="8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DBE86500-CEB8-42ED-A40C-77B81A6111EB}"/>
              </a:ext>
            </a:extLst>
          </p:cNvPr>
          <p:cNvSpPr/>
          <p:nvPr/>
        </p:nvSpPr>
        <p:spPr>
          <a:xfrm>
            <a:off x="593171" y="1407770"/>
            <a:ext cx="11032772" cy="4936451"/>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文字方塊 9">
            <a:extLst>
              <a:ext uri="{FF2B5EF4-FFF2-40B4-BE49-F238E27FC236}">
                <a16:creationId xmlns:a16="http://schemas.microsoft.com/office/drawing/2014/main" id="{1AB7B8CF-CEB7-433B-8D1B-B91E8472AB7B}"/>
              </a:ext>
            </a:extLst>
          </p:cNvPr>
          <p:cNvSpPr txBox="1"/>
          <p:nvPr/>
        </p:nvSpPr>
        <p:spPr>
          <a:xfrm>
            <a:off x="866287" y="1407770"/>
            <a:ext cx="10732542" cy="830997"/>
          </a:xfrm>
          <a:prstGeom prst="rect">
            <a:avLst/>
          </a:prstGeom>
          <a:noFill/>
        </p:spPr>
        <p:txBody>
          <a:bodyPr wrap="square" rtlCol="0">
            <a:spAutoFit/>
          </a:bodyPr>
          <a:lstStyle/>
          <a:p>
            <a:pPr marL="285750" indent="-285750">
              <a:buFont typeface="Wingdings" panose="05000000000000000000" pitchFamily="2" charset="2"/>
              <a:buChar char="u"/>
            </a:pPr>
            <a:r>
              <a:rPr lang="en-US" altLang="zh-TW" sz="2400" dirty="0">
                <a:latin typeface="Calibri" panose="020F0502020204030204" pitchFamily="34" charset="0"/>
                <a:cs typeface="Calibri" panose="020F0502020204030204" pitchFamily="34" charset="0"/>
              </a:rPr>
              <a:t>PYNQ</a:t>
            </a:r>
            <a:r>
              <a:rPr lang="zh-TW" altLang="en-US" sz="2400" dirty="0">
                <a:latin typeface="Calibri" panose="020F0502020204030204" pitchFamily="34" charset="0"/>
                <a:cs typeface="Calibri" panose="020F0502020204030204" pitchFamily="34" charset="0"/>
              </a:rPr>
              <a:t> </a:t>
            </a:r>
            <a:r>
              <a:rPr lang="en-US" altLang="zh-TW" sz="2400" dirty="0">
                <a:latin typeface="Calibri" panose="020F0502020204030204" pitchFamily="34" charset="0"/>
                <a:cs typeface="Calibri" panose="020F0502020204030204" pitchFamily="34" charset="0"/>
              </a:rPr>
              <a:t>Z2 supplies several useful APIs, including HDMI input and output. We adjust it and use it as our I/O interface.</a:t>
            </a:r>
          </a:p>
        </p:txBody>
      </p:sp>
      <p:pic>
        <p:nvPicPr>
          <p:cNvPr id="4" name="圖片 3">
            <a:extLst>
              <a:ext uri="{FF2B5EF4-FFF2-40B4-BE49-F238E27FC236}">
                <a16:creationId xmlns:a16="http://schemas.microsoft.com/office/drawing/2014/main" id="{1B3AE431-7E65-41D3-BCDA-541F74F506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3961" y="2238767"/>
            <a:ext cx="8544077" cy="3917131"/>
          </a:xfrm>
          <a:prstGeom prst="rect">
            <a:avLst/>
          </a:prstGeom>
        </p:spPr>
      </p:pic>
    </p:spTree>
    <p:extLst>
      <p:ext uri="{BB962C8B-B14F-4D97-AF65-F5344CB8AC3E}">
        <p14:creationId xmlns:p14="http://schemas.microsoft.com/office/powerpoint/2010/main" val="2103909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62626">
            <a:alpha val="90000"/>
          </a:srgbClr>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66677A7-8304-4004-8477-4A8D2DCA5D3E}"/>
              </a:ext>
            </a:extLst>
          </p:cNvPr>
          <p:cNvSpPr/>
          <p:nvPr/>
        </p:nvSpPr>
        <p:spPr>
          <a:xfrm>
            <a:off x="0" y="391473"/>
            <a:ext cx="113082" cy="723898"/>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BF338971-20AD-42E9-95CE-86373740E0CF}"/>
              </a:ext>
            </a:extLst>
          </p:cNvPr>
          <p:cNvSpPr/>
          <p:nvPr/>
        </p:nvSpPr>
        <p:spPr>
          <a:xfrm>
            <a:off x="249054" y="391473"/>
            <a:ext cx="208146"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4F842351-3CC7-41A6-B907-265DDDE9BFAC}"/>
              </a:ext>
            </a:extLst>
          </p:cNvPr>
          <p:cNvSpPr/>
          <p:nvPr/>
        </p:nvSpPr>
        <p:spPr>
          <a:xfrm>
            <a:off x="593171" y="391472"/>
            <a:ext cx="4865237"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B96684CB-5847-4713-8986-3819ADCC5944}"/>
              </a:ext>
            </a:extLst>
          </p:cNvPr>
          <p:cNvSpPr txBox="1"/>
          <p:nvPr/>
        </p:nvSpPr>
        <p:spPr>
          <a:xfrm>
            <a:off x="866287" y="399478"/>
            <a:ext cx="4139851" cy="707886"/>
          </a:xfrm>
          <a:prstGeom prst="rect">
            <a:avLst/>
          </a:prstGeom>
          <a:noFill/>
        </p:spPr>
        <p:txBody>
          <a:bodyPr wrap="none" rtlCol="0">
            <a:spAutoFit/>
          </a:bodyPr>
          <a:lstStyle/>
          <a:p>
            <a:r>
              <a:rPr lang="en-US" altLang="zh-TW" sz="4000" b="1" dirty="0" err="1">
                <a:latin typeface="Calibri" panose="020F0502020204030204" pitchFamily="34" charset="0"/>
                <a:ea typeface="微軟正黑體" panose="020B0604030504040204" pitchFamily="34" charset="-120"/>
                <a:cs typeface="Calibri" panose="020F0502020204030204" pitchFamily="34" charset="0"/>
              </a:rPr>
              <a:t>Vitis</a:t>
            </a:r>
            <a:r>
              <a:rPr lang="en-US" altLang="zh-TW" sz="4000" b="1" dirty="0">
                <a:latin typeface="Calibri" panose="020F0502020204030204" pitchFamily="34" charset="0"/>
                <a:ea typeface="微軟正黑體" panose="020B0604030504040204" pitchFamily="34" charset="-120"/>
                <a:cs typeface="Calibri" panose="020F0502020204030204" pitchFamily="34" charset="0"/>
              </a:rPr>
              <a:t> Vision Library</a:t>
            </a:r>
            <a:endParaRPr lang="zh-TW" altLang="en-US" sz="4000" b="1" dirty="0">
              <a:latin typeface="Calibri" panose="020F0502020204030204" pitchFamily="34" charset="0"/>
              <a:ea typeface="微軟正黑體" panose="020B0604030504040204" pitchFamily="34" charset="-120"/>
              <a:cs typeface="Calibri" panose="020F0502020204030204" pitchFamily="34" charset="0"/>
            </a:endParaRPr>
          </a:p>
        </p:txBody>
      </p:sp>
      <p:sp>
        <p:nvSpPr>
          <p:cNvPr id="12" name="矩形 11">
            <a:extLst>
              <a:ext uri="{FF2B5EF4-FFF2-40B4-BE49-F238E27FC236}">
                <a16:creationId xmlns:a16="http://schemas.microsoft.com/office/drawing/2014/main" id="{35207E7B-1894-41B7-89DF-5AF33AD3CE0A}"/>
              </a:ext>
            </a:extLst>
          </p:cNvPr>
          <p:cNvSpPr/>
          <p:nvPr/>
        </p:nvSpPr>
        <p:spPr>
          <a:xfrm>
            <a:off x="0" y="6044450"/>
            <a:ext cx="12192000" cy="813550"/>
          </a:xfrm>
          <a:prstGeom prst="rect">
            <a:avLst/>
          </a:prstGeom>
          <a:pattFill prst="dotGrid">
            <a:fgClr>
              <a:schemeClr val="bg1">
                <a:lumMod val="75000"/>
              </a:schemeClr>
            </a:fgClr>
            <a:bgClr>
              <a:schemeClr val="bg1">
                <a:lumMod val="8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DBE86500-CEB8-42ED-A40C-77B81A6111EB}"/>
              </a:ext>
            </a:extLst>
          </p:cNvPr>
          <p:cNvSpPr/>
          <p:nvPr/>
        </p:nvSpPr>
        <p:spPr>
          <a:xfrm>
            <a:off x="593171" y="1364966"/>
            <a:ext cx="11032772" cy="4936451"/>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1AB7B8CF-CEB7-433B-8D1B-B91E8472AB7B}"/>
              </a:ext>
            </a:extLst>
          </p:cNvPr>
          <p:cNvSpPr txBox="1"/>
          <p:nvPr/>
        </p:nvSpPr>
        <p:spPr>
          <a:xfrm>
            <a:off x="866287" y="1407770"/>
            <a:ext cx="10732542" cy="1569660"/>
          </a:xfrm>
          <a:prstGeom prst="rect">
            <a:avLst/>
          </a:prstGeom>
          <a:noFill/>
        </p:spPr>
        <p:txBody>
          <a:bodyPr wrap="square" rtlCol="0">
            <a:spAutoFit/>
          </a:bodyPr>
          <a:lstStyle/>
          <a:p>
            <a:pPr marL="285750" indent="-285750">
              <a:buFont typeface="Wingdings" panose="05000000000000000000" pitchFamily="2" charset="2"/>
              <a:buChar char="u"/>
            </a:pPr>
            <a:r>
              <a:rPr lang="en-US" altLang="zh-TW" sz="2400" dirty="0">
                <a:latin typeface="Calibri" panose="020F0502020204030204" pitchFamily="34" charset="0"/>
                <a:cs typeface="Calibri" panose="020F0502020204030204" pitchFamily="34" charset="0"/>
              </a:rPr>
              <a:t>The </a:t>
            </a:r>
            <a:r>
              <a:rPr lang="en-US" altLang="zh-TW" sz="2400" dirty="0" err="1">
                <a:latin typeface="Calibri" panose="020F0502020204030204" pitchFamily="34" charset="0"/>
                <a:cs typeface="Calibri" panose="020F0502020204030204" pitchFamily="34" charset="0"/>
              </a:rPr>
              <a:t>Vitis</a:t>
            </a:r>
            <a:r>
              <a:rPr lang="en-US" altLang="zh-TW" sz="2400" dirty="0">
                <a:latin typeface="Calibri" panose="020F0502020204030204" pitchFamily="34" charset="0"/>
                <a:cs typeface="Calibri" panose="020F0502020204030204" pitchFamily="34" charset="0"/>
              </a:rPr>
              <a:t> Vision Library has been designed to work in the </a:t>
            </a:r>
            <a:r>
              <a:rPr lang="en-US" altLang="zh-TW" sz="2400" dirty="0" err="1">
                <a:latin typeface="Calibri" panose="020F0502020204030204" pitchFamily="34" charset="0"/>
                <a:cs typeface="Calibri" panose="020F0502020204030204" pitchFamily="34" charset="0"/>
              </a:rPr>
              <a:t>Vitis</a:t>
            </a:r>
            <a:r>
              <a:rPr lang="en-US" altLang="zh-TW" sz="2400" dirty="0">
                <a:latin typeface="Calibri" panose="020F0502020204030204" pitchFamily="34" charset="0"/>
                <a:cs typeface="Calibri" panose="020F0502020204030204" pitchFamily="34" charset="0"/>
              </a:rPr>
              <a:t> development environment, and provides a software interface for computer vision functions accelerated on an FPGA device.</a:t>
            </a:r>
          </a:p>
          <a:p>
            <a:pPr marL="285750" indent="-285750">
              <a:buFont typeface="Wingdings" panose="05000000000000000000" pitchFamily="2" charset="2"/>
              <a:buChar char="u"/>
            </a:pPr>
            <a:r>
              <a:rPr lang="en-US" altLang="zh-TW" sz="2400" dirty="0">
                <a:latin typeface="Calibri" panose="020F0502020204030204" pitchFamily="34" charset="0"/>
                <a:cs typeface="Calibri" panose="020F0502020204030204" pitchFamily="34" charset="0"/>
              </a:rPr>
              <a:t>We refer to the examples to design our custom IP cores for image processing.</a:t>
            </a:r>
          </a:p>
        </p:txBody>
      </p:sp>
      <p:pic>
        <p:nvPicPr>
          <p:cNvPr id="2" name="圖片 1">
            <a:extLst>
              <a:ext uri="{FF2B5EF4-FFF2-40B4-BE49-F238E27FC236}">
                <a16:creationId xmlns:a16="http://schemas.microsoft.com/office/drawing/2014/main" id="{85ECAEE6-CFB6-4709-993C-772B6B5CBDB8}"/>
              </a:ext>
            </a:extLst>
          </p:cNvPr>
          <p:cNvPicPr>
            <a:picLocks noChangeAspect="1"/>
          </p:cNvPicPr>
          <p:nvPr/>
        </p:nvPicPr>
        <p:blipFill>
          <a:blip r:embed="rId2"/>
          <a:stretch>
            <a:fillRect/>
          </a:stretch>
        </p:blipFill>
        <p:spPr>
          <a:xfrm>
            <a:off x="1530955" y="3131979"/>
            <a:ext cx="4033558" cy="2904463"/>
          </a:xfrm>
          <a:prstGeom prst="rect">
            <a:avLst/>
          </a:prstGeom>
        </p:spPr>
      </p:pic>
      <p:pic>
        <p:nvPicPr>
          <p:cNvPr id="4" name="圖片 3">
            <a:extLst>
              <a:ext uri="{FF2B5EF4-FFF2-40B4-BE49-F238E27FC236}">
                <a16:creationId xmlns:a16="http://schemas.microsoft.com/office/drawing/2014/main" id="{D3933BBD-5EFA-40F1-96D5-65E33D4218A0}"/>
              </a:ext>
            </a:extLst>
          </p:cNvPr>
          <p:cNvPicPr>
            <a:picLocks noChangeAspect="1"/>
          </p:cNvPicPr>
          <p:nvPr/>
        </p:nvPicPr>
        <p:blipFill>
          <a:blip r:embed="rId3"/>
          <a:stretch>
            <a:fillRect/>
          </a:stretch>
        </p:blipFill>
        <p:spPr>
          <a:xfrm>
            <a:off x="6627488" y="3131979"/>
            <a:ext cx="3558117" cy="2903495"/>
          </a:xfrm>
          <a:prstGeom prst="rect">
            <a:avLst/>
          </a:prstGeom>
        </p:spPr>
      </p:pic>
    </p:spTree>
    <p:extLst>
      <p:ext uri="{BB962C8B-B14F-4D97-AF65-F5344CB8AC3E}">
        <p14:creationId xmlns:p14="http://schemas.microsoft.com/office/powerpoint/2010/main" val="4182841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62626">
            <a:alpha val="90000"/>
          </a:srgbClr>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66677A7-8304-4004-8477-4A8D2DCA5D3E}"/>
              </a:ext>
            </a:extLst>
          </p:cNvPr>
          <p:cNvSpPr/>
          <p:nvPr/>
        </p:nvSpPr>
        <p:spPr>
          <a:xfrm>
            <a:off x="0" y="391473"/>
            <a:ext cx="113082" cy="723898"/>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BF338971-20AD-42E9-95CE-86373740E0CF}"/>
              </a:ext>
            </a:extLst>
          </p:cNvPr>
          <p:cNvSpPr/>
          <p:nvPr/>
        </p:nvSpPr>
        <p:spPr>
          <a:xfrm>
            <a:off x="249054" y="391473"/>
            <a:ext cx="208146"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4F842351-3CC7-41A6-B907-265DDDE9BFAC}"/>
              </a:ext>
            </a:extLst>
          </p:cNvPr>
          <p:cNvSpPr/>
          <p:nvPr/>
        </p:nvSpPr>
        <p:spPr>
          <a:xfrm>
            <a:off x="593171" y="391472"/>
            <a:ext cx="2898174"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B96684CB-5847-4713-8986-3819ADCC5944}"/>
              </a:ext>
            </a:extLst>
          </p:cNvPr>
          <p:cNvSpPr txBox="1"/>
          <p:nvPr/>
        </p:nvSpPr>
        <p:spPr>
          <a:xfrm>
            <a:off x="866287" y="399478"/>
            <a:ext cx="2800549" cy="707886"/>
          </a:xfrm>
          <a:prstGeom prst="rect">
            <a:avLst/>
          </a:prstGeom>
          <a:noFill/>
        </p:spPr>
        <p:txBody>
          <a:bodyPr wrap="square" rtlCol="0">
            <a:spAutoFit/>
          </a:bodyPr>
          <a:lstStyle/>
          <a:p>
            <a:r>
              <a:rPr lang="en-US" altLang="zh-TW" sz="4000" b="1" dirty="0">
                <a:latin typeface="Calibri" panose="020F0502020204030204" pitchFamily="34" charset="0"/>
                <a:ea typeface="微軟正黑體" panose="020B0604030504040204" pitchFamily="34" charset="-120"/>
                <a:cs typeface="Calibri" panose="020F0502020204030204" pitchFamily="34" charset="0"/>
              </a:rPr>
              <a:t>Difference</a:t>
            </a:r>
            <a:endParaRPr lang="zh-TW" altLang="en-US" sz="4000" b="1" dirty="0">
              <a:latin typeface="Calibri" panose="020F0502020204030204" pitchFamily="34" charset="0"/>
              <a:ea typeface="微軟正黑體" panose="020B0604030504040204" pitchFamily="34" charset="-120"/>
              <a:cs typeface="Calibri" panose="020F0502020204030204" pitchFamily="34" charset="0"/>
            </a:endParaRPr>
          </a:p>
        </p:txBody>
      </p:sp>
      <p:sp>
        <p:nvSpPr>
          <p:cNvPr id="12" name="矩形 11">
            <a:extLst>
              <a:ext uri="{FF2B5EF4-FFF2-40B4-BE49-F238E27FC236}">
                <a16:creationId xmlns:a16="http://schemas.microsoft.com/office/drawing/2014/main" id="{35207E7B-1894-41B7-89DF-5AF33AD3CE0A}"/>
              </a:ext>
            </a:extLst>
          </p:cNvPr>
          <p:cNvSpPr/>
          <p:nvPr/>
        </p:nvSpPr>
        <p:spPr>
          <a:xfrm>
            <a:off x="0" y="6044450"/>
            <a:ext cx="12192000" cy="813550"/>
          </a:xfrm>
          <a:prstGeom prst="rect">
            <a:avLst/>
          </a:prstGeom>
          <a:pattFill prst="dotGrid">
            <a:fgClr>
              <a:schemeClr val="bg1">
                <a:lumMod val="75000"/>
              </a:schemeClr>
            </a:fgClr>
            <a:bgClr>
              <a:schemeClr val="bg1">
                <a:lumMod val="8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DBE86500-CEB8-42ED-A40C-77B81A6111EB}"/>
              </a:ext>
            </a:extLst>
          </p:cNvPr>
          <p:cNvSpPr/>
          <p:nvPr/>
        </p:nvSpPr>
        <p:spPr>
          <a:xfrm>
            <a:off x="593171" y="1407770"/>
            <a:ext cx="11032772" cy="5307066"/>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文字方塊 9">
            <a:extLst>
              <a:ext uri="{FF2B5EF4-FFF2-40B4-BE49-F238E27FC236}">
                <a16:creationId xmlns:a16="http://schemas.microsoft.com/office/drawing/2014/main" id="{1AB7B8CF-CEB7-433B-8D1B-B91E8472AB7B}"/>
              </a:ext>
            </a:extLst>
          </p:cNvPr>
          <p:cNvSpPr txBox="1"/>
          <p:nvPr/>
        </p:nvSpPr>
        <p:spPr>
          <a:xfrm>
            <a:off x="958651" y="1407770"/>
            <a:ext cx="10732542" cy="461665"/>
          </a:xfrm>
          <a:prstGeom prst="rect">
            <a:avLst/>
          </a:prstGeom>
          <a:noFill/>
        </p:spPr>
        <p:txBody>
          <a:bodyPr wrap="square" rtlCol="0">
            <a:spAutoFit/>
          </a:bodyPr>
          <a:lstStyle/>
          <a:p>
            <a:pPr marL="285750" indent="-285750">
              <a:buFont typeface="Wingdings" panose="05000000000000000000" pitchFamily="2" charset="2"/>
              <a:buChar char="u"/>
            </a:pPr>
            <a:r>
              <a:rPr lang="en-US" altLang="zh-TW" sz="2400" b="1" dirty="0">
                <a:latin typeface="Calibri" panose="020F0502020204030204" pitchFamily="34" charset="0"/>
                <a:cs typeface="Calibri" panose="020F0502020204030204" pitchFamily="34" charset="0"/>
              </a:rPr>
              <a:t>PS</a:t>
            </a:r>
            <a:r>
              <a:rPr lang="en-US" altLang="zh-TW" sz="2400" b="1" dirty="0">
                <a:latin typeface="Calibri" panose="020F0502020204030204" pitchFamily="34" charset="0"/>
                <a:cs typeface="Calibri" panose="020F0502020204030204" pitchFamily="34" charset="0"/>
                <a:sym typeface="Wingdings" panose="05000000000000000000" pitchFamily="2" charset="2"/>
              </a:rPr>
              <a:t></a:t>
            </a:r>
            <a:r>
              <a:rPr lang="en-US" altLang="zh-TW" sz="2400" b="1" dirty="0">
                <a:latin typeface="Calibri" panose="020F0502020204030204" pitchFamily="34" charset="0"/>
                <a:cs typeface="Calibri" panose="020F0502020204030204" pitchFamily="34" charset="0"/>
              </a:rPr>
              <a:t>PL</a:t>
            </a:r>
          </a:p>
        </p:txBody>
      </p:sp>
      <p:pic>
        <p:nvPicPr>
          <p:cNvPr id="5" name="圖片 4">
            <a:extLst>
              <a:ext uri="{FF2B5EF4-FFF2-40B4-BE49-F238E27FC236}">
                <a16:creationId xmlns:a16="http://schemas.microsoft.com/office/drawing/2014/main" id="{FE74BA77-B205-44FE-9953-CE3034C54A29}"/>
              </a:ext>
            </a:extLst>
          </p:cNvPr>
          <p:cNvPicPr>
            <a:picLocks noChangeAspect="1"/>
          </p:cNvPicPr>
          <p:nvPr/>
        </p:nvPicPr>
        <p:blipFill rotWithShape="1">
          <a:blip r:embed="rId2">
            <a:extLst>
              <a:ext uri="{28A0092B-C50C-407E-A947-70E740481C1C}">
                <a14:useLocalDpi xmlns:a14="http://schemas.microsoft.com/office/drawing/2010/main" val="0"/>
              </a:ext>
            </a:extLst>
          </a:blip>
          <a:srcRect l="1961" t="12922" r="2237"/>
          <a:stretch/>
        </p:blipFill>
        <p:spPr>
          <a:xfrm>
            <a:off x="2266561" y="3429000"/>
            <a:ext cx="7053695" cy="3171940"/>
          </a:xfrm>
          <a:prstGeom prst="rect">
            <a:avLst/>
          </a:prstGeom>
        </p:spPr>
      </p:pic>
      <p:grpSp>
        <p:nvGrpSpPr>
          <p:cNvPr id="2" name="群組 1">
            <a:extLst>
              <a:ext uri="{FF2B5EF4-FFF2-40B4-BE49-F238E27FC236}">
                <a16:creationId xmlns:a16="http://schemas.microsoft.com/office/drawing/2014/main" id="{C6DE2F40-6396-4248-88F9-3D4439D0C440}"/>
              </a:ext>
            </a:extLst>
          </p:cNvPr>
          <p:cNvGrpSpPr/>
          <p:nvPr/>
        </p:nvGrpSpPr>
        <p:grpSpPr>
          <a:xfrm>
            <a:off x="2636272" y="1638602"/>
            <a:ext cx="6919456" cy="1302421"/>
            <a:chOff x="774433" y="1794173"/>
            <a:chExt cx="9626547" cy="1931936"/>
          </a:xfrm>
        </p:grpSpPr>
        <p:sp>
          <p:nvSpPr>
            <p:cNvPr id="14" name="左-右雙向箭號 5">
              <a:extLst>
                <a:ext uri="{FF2B5EF4-FFF2-40B4-BE49-F238E27FC236}">
                  <a16:creationId xmlns:a16="http://schemas.microsoft.com/office/drawing/2014/main" id="{29DBD54A-DA50-4C9E-9702-76DB8AEB631D}"/>
                </a:ext>
              </a:extLst>
            </p:cNvPr>
            <p:cNvSpPr/>
            <p:nvPr/>
          </p:nvSpPr>
          <p:spPr>
            <a:xfrm>
              <a:off x="5470515" y="2634794"/>
              <a:ext cx="1611983" cy="25069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5" name="圖片 14">
              <a:extLst>
                <a:ext uri="{FF2B5EF4-FFF2-40B4-BE49-F238E27FC236}">
                  <a16:creationId xmlns:a16="http://schemas.microsoft.com/office/drawing/2014/main" id="{6A3563BD-81A6-478A-BB7E-88B13D247210}"/>
                </a:ext>
              </a:extLst>
            </p:cNvPr>
            <p:cNvPicPr>
              <a:picLocks noChangeAspect="1"/>
            </p:cNvPicPr>
            <p:nvPr/>
          </p:nvPicPr>
          <p:blipFill>
            <a:blip r:embed="rId3"/>
            <a:stretch>
              <a:fillRect/>
            </a:stretch>
          </p:blipFill>
          <p:spPr>
            <a:xfrm>
              <a:off x="774433" y="2369562"/>
              <a:ext cx="4620270" cy="781159"/>
            </a:xfrm>
            <a:prstGeom prst="rect">
              <a:avLst/>
            </a:prstGeom>
          </p:spPr>
        </p:pic>
        <p:pic>
          <p:nvPicPr>
            <p:cNvPr id="16" name="圖片 15">
              <a:extLst>
                <a:ext uri="{FF2B5EF4-FFF2-40B4-BE49-F238E27FC236}">
                  <a16:creationId xmlns:a16="http://schemas.microsoft.com/office/drawing/2014/main" id="{97A3CA60-3FB1-45A6-8CE6-9EBF1540F13B}"/>
                </a:ext>
              </a:extLst>
            </p:cNvPr>
            <p:cNvPicPr>
              <a:picLocks noChangeAspect="1"/>
            </p:cNvPicPr>
            <p:nvPr/>
          </p:nvPicPr>
          <p:blipFill>
            <a:blip r:embed="rId4"/>
            <a:stretch>
              <a:fillRect/>
            </a:stretch>
          </p:blipFill>
          <p:spPr>
            <a:xfrm>
              <a:off x="7158310" y="1794173"/>
              <a:ext cx="3242670" cy="1931936"/>
            </a:xfrm>
            <a:prstGeom prst="rect">
              <a:avLst/>
            </a:prstGeom>
          </p:spPr>
        </p:pic>
      </p:grpSp>
      <p:sp>
        <p:nvSpPr>
          <p:cNvPr id="17" name="文字方塊 16">
            <a:extLst>
              <a:ext uri="{FF2B5EF4-FFF2-40B4-BE49-F238E27FC236}">
                <a16:creationId xmlns:a16="http://schemas.microsoft.com/office/drawing/2014/main" id="{28245D44-08FB-40A5-99AB-23424D2F5D2F}"/>
              </a:ext>
            </a:extLst>
          </p:cNvPr>
          <p:cNvSpPr txBox="1"/>
          <p:nvPr/>
        </p:nvSpPr>
        <p:spPr>
          <a:xfrm>
            <a:off x="958651" y="2853529"/>
            <a:ext cx="10732542" cy="461665"/>
          </a:xfrm>
          <a:prstGeom prst="rect">
            <a:avLst/>
          </a:prstGeom>
          <a:noFill/>
        </p:spPr>
        <p:txBody>
          <a:bodyPr wrap="square" rtlCol="0">
            <a:spAutoFit/>
          </a:bodyPr>
          <a:lstStyle/>
          <a:p>
            <a:pPr marL="285750" indent="-285750">
              <a:buFont typeface="Wingdings" panose="05000000000000000000" pitchFamily="2" charset="2"/>
              <a:buChar char="u"/>
            </a:pPr>
            <a:r>
              <a:rPr lang="en-US" altLang="zh-TW" sz="2400" b="1" dirty="0">
                <a:latin typeface="Calibri" panose="020F0502020204030204" pitchFamily="34" charset="0"/>
                <a:cs typeface="Calibri" panose="020F0502020204030204" pitchFamily="34" charset="0"/>
              </a:rPr>
              <a:t>Synthesis Summary</a:t>
            </a:r>
          </a:p>
        </p:txBody>
      </p:sp>
    </p:spTree>
    <p:extLst>
      <p:ext uri="{BB962C8B-B14F-4D97-AF65-F5344CB8AC3E}">
        <p14:creationId xmlns:p14="http://schemas.microsoft.com/office/powerpoint/2010/main" val="1990932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62626">
            <a:alpha val="90000"/>
          </a:srgbClr>
        </a:solidFill>
        <a:effectLst/>
      </p:bgPr>
    </p:bg>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8C4655E8-F489-465E-8520-3A2DBC8A9471}"/>
              </a:ext>
            </a:extLst>
          </p:cNvPr>
          <p:cNvSpPr/>
          <p:nvPr/>
        </p:nvSpPr>
        <p:spPr>
          <a:xfrm>
            <a:off x="593171" y="391472"/>
            <a:ext cx="2898174"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966677A7-8304-4004-8477-4A8D2DCA5D3E}"/>
              </a:ext>
            </a:extLst>
          </p:cNvPr>
          <p:cNvSpPr/>
          <p:nvPr/>
        </p:nvSpPr>
        <p:spPr>
          <a:xfrm>
            <a:off x="0" y="391473"/>
            <a:ext cx="113082" cy="723898"/>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BF338971-20AD-42E9-95CE-86373740E0CF}"/>
              </a:ext>
            </a:extLst>
          </p:cNvPr>
          <p:cNvSpPr/>
          <p:nvPr/>
        </p:nvSpPr>
        <p:spPr>
          <a:xfrm>
            <a:off x="249054" y="391473"/>
            <a:ext cx="208146"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4F842351-3CC7-41A6-B907-265DDDE9BFAC}"/>
              </a:ext>
            </a:extLst>
          </p:cNvPr>
          <p:cNvSpPr/>
          <p:nvPr/>
        </p:nvSpPr>
        <p:spPr>
          <a:xfrm>
            <a:off x="593171" y="391472"/>
            <a:ext cx="2851993"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B96684CB-5847-4713-8986-3819ADCC5944}"/>
              </a:ext>
            </a:extLst>
          </p:cNvPr>
          <p:cNvSpPr txBox="1"/>
          <p:nvPr/>
        </p:nvSpPr>
        <p:spPr>
          <a:xfrm>
            <a:off x="866287" y="399478"/>
            <a:ext cx="2391617" cy="707886"/>
          </a:xfrm>
          <a:prstGeom prst="rect">
            <a:avLst/>
          </a:prstGeom>
          <a:noFill/>
        </p:spPr>
        <p:txBody>
          <a:bodyPr wrap="none" rtlCol="0">
            <a:spAutoFit/>
          </a:bodyPr>
          <a:lstStyle/>
          <a:p>
            <a:r>
              <a:rPr lang="en-US" altLang="zh-TW" sz="4000" b="1" dirty="0">
                <a:latin typeface="Calibri" panose="020F0502020204030204" pitchFamily="34" charset="0"/>
                <a:ea typeface="微軟正黑體" panose="020B0604030504040204" pitchFamily="34" charset="-120"/>
                <a:cs typeface="Calibri" panose="020F0502020204030204" pitchFamily="34" charset="0"/>
              </a:rPr>
              <a:t>Difference</a:t>
            </a:r>
            <a:endParaRPr lang="zh-TW" altLang="en-US" sz="4000" b="1" dirty="0">
              <a:latin typeface="Calibri" panose="020F0502020204030204" pitchFamily="34" charset="0"/>
              <a:ea typeface="微軟正黑體" panose="020B0604030504040204" pitchFamily="34" charset="-120"/>
              <a:cs typeface="Calibri" panose="020F0502020204030204" pitchFamily="34" charset="0"/>
            </a:endParaRPr>
          </a:p>
        </p:txBody>
      </p:sp>
      <p:sp>
        <p:nvSpPr>
          <p:cNvPr id="12" name="矩形 11">
            <a:extLst>
              <a:ext uri="{FF2B5EF4-FFF2-40B4-BE49-F238E27FC236}">
                <a16:creationId xmlns:a16="http://schemas.microsoft.com/office/drawing/2014/main" id="{35207E7B-1894-41B7-89DF-5AF33AD3CE0A}"/>
              </a:ext>
            </a:extLst>
          </p:cNvPr>
          <p:cNvSpPr/>
          <p:nvPr/>
        </p:nvSpPr>
        <p:spPr>
          <a:xfrm>
            <a:off x="0" y="6044450"/>
            <a:ext cx="12192000" cy="813550"/>
          </a:xfrm>
          <a:prstGeom prst="rect">
            <a:avLst/>
          </a:prstGeom>
          <a:pattFill prst="dotGrid">
            <a:fgClr>
              <a:schemeClr val="bg1">
                <a:lumMod val="75000"/>
              </a:schemeClr>
            </a:fgClr>
            <a:bgClr>
              <a:schemeClr val="bg1">
                <a:lumMod val="8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DBE86500-CEB8-42ED-A40C-77B81A6111EB}"/>
              </a:ext>
            </a:extLst>
          </p:cNvPr>
          <p:cNvSpPr/>
          <p:nvPr/>
        </p:nvSpPr>
        <p:spPr>
          <a:xfrm>
            <a:off x="593171" y="1407770"/>
            <a:ext cx="11032772" cy="4936451"/>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文字方塊 9">
            <a:extLst>
              <a:ext uri="{FF2B5EF4-FFF2-40B4-BE49-F238E27FC236}">
                <a16:creationId xmlns:a16="http://schemas.microsoft.com/office/drawing/2014/main" id="{1AB7B8CF-CEB7-433B-8D1B-B91E8472AB7B}"/>
              </a:ext>
            </a:extLst>
          </p:cNvPr>
          <p:cNvSpPr txBox="1"/>
          <p:nvPr/>
        </p:nvSpPr>
        <p:spPr>
          <a:xfrm>
            <a:off x="866287" y="1407770"/>
            <a:ext cx="10732542" cy="1200329"/>
          </a:xfrm>
          <a:prstGeom prst="rect">
            <a:avLst/>
          </a:prstGeom>
          <a:noFill/>
        </p:spPr>
        <p:txBody>
          <a:bodyPr wrap="square" rtlCol="0">
            <a:spAutoFit/>
          </a:bodyPr>
          <a:lstStyle/>
          <a:p>
            <a:pPr marL="285750" indent="-285750">
              <a:buFont typeface="Wingdings" panose="05000000000000000000" pitchFamily="2" charset="2"/>
              <a:buChar char="u"/>
            </a:pPr>
            <a:r>
              <a:rPr lang="en-US" altLang="zh-TW" sz="2400" dirty="0">
                <a:latin typeface="Calibri" panose="020F0502020204030204" pitchFamily="34" charset="0"/>
                <a:cs typeface="Calibri" panose="020F0502020204030204" pitchFamily="34" charset="0"/>
              </a:rPr>
              <a:t>The function </a:t>
            </a:r>
            <a:r>
              <a:rPr lang="en-US" altLang="zh-TW" sz="2400" dirty="0" err="1">
                <a:latin typeface="Calibri" panose="020F0502020204030204" pitchFamily="34" charset="0"/>
                <a:cs typeface="Calibri" panose="020F0502020204030204" pitchFamily="34" charset="0"/>
              </a:rPr>
              <a:t>absdiff</a:t>
            </a:r>
            <a:r>
              <a:rPr lang="en-US" altLang="zh-TW" sz="2400" dirty="0">
                <a:latin typeface="Calibri" panose="020F0502020204030204" pitchFamily="34" charset="0"/>
                <a:cs typeface="Calibri" panose="020F0502020204030204" pitchFamily="34" charset="0"/>
              </a:rPr>
              <a:t> computes the absolute difference between each individual pixels of an </a:t>
            </a:r>
            <a:r>
              <a:rPr lang="en-US" altLang="zh-TW" sz="2400" dirty="0" err="1">
                <a:latin typeface="Calibri" panose="020F0502020204030204" pitchFamily="34" charset="0"/>
                <a:cs typeface="Calibri" panose="020F0502020204030204" pitchFamily="34" charset="0"/>
              </a:rPr>
              <a:t>xf</a:t>
            </a:r>
            <a:r>
              <a:rPr lang="en-US" altLang="zh-TW" sz="2400" dirty="0">
                <a:latin typeface="Calibri" panose="020F0502020204030204" pitchFamily="34" charset="0"/>
                <a:cs typeface="Calibri" panose="020F0502020204030204" pitchFamily="34" charset="0"/>
              </a:rPr>
              <a:t>::cv::Mat and a cv::Mat, and returns the difference values in a cv::Mat.</a:t>
            </a:r>
          </a:p>
        </p:txBody>
      </p:sp>
      <p:pic>
        <p:nvPicPr>
          <p:cNvPr id="13" name="圖片 12">
            <a:extLst>
              <a:ext uri="{FF2B5EF4-FFF2-40B4-BE49-F238E27FC236}">
                <a16:creationId xmlns:a16="http://schemas.microsoft.com/office/drawing/2014/main" id="{AB7701AE-0611-4084-AC39-7B5CC8F32AD3}"/>
              </a:ext>
            </a:extLst>
          </p:cNvPr>
          <p:cNvPicPr>
            <a:picLocks noChangeAspect="1"/>
          </p:cNvPicPr>
          <p:nvPr/>
        </p:nvPicPr>
        <p:blipFill rotWithShape="1">
          <a:blip r:embed="rId2">
            <a:extLst>
              <a:ext uri="{28A0092B-C50C-407E-A947-70E740481C1C}">
                <a14:useLocalDpi xmlns:a14="http://schemas.microsoft.com/office/drawing/2010/main" val="0"/>
              </a:ext>
            </a:extLst>
          </a:blip>
          <a:srcRect l="4438" t="28963" r="35089" b="1835"/>
          <a:stretch/>
        </p:blipFill>
        <p:spPr>
          <a:xfrm>
            <a:off x="3403463" y="2608099"/>
            <a:ext cx="5385073" cy="3623178"/>
          </a:xfrm>
          <a:prstGeom prst="rect">
            <a:avLst/>
          </a:prstGeom>
        </p:spPr>
      </p:pic>
    </p:spTree>
    <p:extLst>
      <p:ext uri="{BB962C8B-B14F-4D97-AF65-F5344CB8AC3E}">
        <p14:creationId xmlns:p14="http://schemas.microsoft.com/office/powerpoint/2010/main" val="2732693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62626">
            <a:alpha val="90000"/>
          </a:srgbClr>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66677A7-8304-4004-8477-4A8D2DCA5D3E}"/>
              </a:ext>
            </a:extLst>
          </p:cNvPr>
          <p:cNvSpPr/>
          <p:nvPr/>
        </p:nvSpPr>
        <p:spPr>
          <a:xfrm>
            <a:off x="0" y="391473"/>
            <a:ext cx="113082" cy="723898"/>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BF338971-20AD-42E9-95CE-86373740E0CF}"/>
              </a:ext>
            </a:extLst>
          </p:cNvPr>
          <p:cNvSpPr/>
          <p:nvPr/>
        </p:nvSpPr>
        <p:spPr>
          <a:xfrm>
            <a:off x="249054" y="391473"/>
            <a:ext cx="208146"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4F842351-3CC7-41A6-B907-265DDDE9BFAC}"/>
              </a:ext>
            </a:extLst>
          </p:cNvPr>
          <p:cNvSpPr/>
          <p:nvPr/>
        </p:nvSpPr>
        <p:spPr>
          <a:xfrm>
            <a:off x="593171" y="391472"/>
            <a:ext cx="2898174"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B96684CB-5847-4713-8986-3819ADCC5944}"/>
              </a:ext>
            </a:extLst>
          </p:cNvPr>
          <p:cNvSpPr txBox="1"/>
          <p:nvPr/>
        </p:nvSpPr>
        <p:spPr>
          <a:xfrm>
            <a:off x="866287" y="399478"/>
            <a:ext cx="2800549" cy="707886"/>
          </a:xfrm>
          <a:prstGeom prst="rect">
            <a:avLst/>
          </a:prstGeom>
          <a:noFill/>
        </p:spPr>
        <p:txBody>
          <a:bodyPr wrap="square" rtlCol="0">
            <a:spAutoFit/>
          </a:bodyPr>
          <a:lstStyle/>
          <a:p>
            <a:r>
              <a:rPr lang="en-US" altLang="zh-TW" sz="4000" b="1" dirty="0">
                <a:latin typeface="Calibri" panose="020F0502020204030204" pitchFamily="34" charset="0"/>
                <a:ea typeface="微軟正黑體" panose="020B0604030504040204" pitchFamily="34" charset="-120"/>
                <a:cs typeface="Calibri" panose="020F0502020204030204" pitchFamily="34" charset="0"/>
              </a:rPr>
              <a:t>Threshold</a:t>
            </a:r>
            <a:endParaRPr lang="zh-TW" altLang="en-US" sz="4000" b="1" dirty="0">
              <a:latin typeface="Calibri" panose="020F0502020204030204" pitchFamily="34" charset="0"/>
              <a:ea typeface="微軟正黑體" panose="020B0604030504040204" pitchFamily="34" charset="-120"/>
              <a:cs typeface="Calibri" panose="020F0502020204030204" pitchFamily="34" charset="0"/>
            </a:endParaRPr>
          </a:p>
        </p:txBody>
      </p:sp>
      <p:sp>
        <p:nvSpPr>
          <p:cNvPr id="12" name="矩形 11">
            <a:extLst>
              <a:ext uri="{FF2B5EF4-FFF2-40B4-BE49-F238E27FC236}">
                <a16:creationId xmlns:a16="http://schemas.microsoft.com/office/drawing/2014/main" id="{35207E7B-1894-41B7-89DF-5AF33AD3CE0A}"/>
              </a:ext>
            </a:extLst>
          </p:cNvPr>
          <p:cNvSpPr/>
          <p:nvPr/>
        </p:nvSpPr>
        <p:spPr>
          <a:xfrm>
            <a:off x="0" y="6044450"/>
            <a:ext cx="12192000" cy="813550"/>
          </a:xfrm>
          <a:prstGeom prst="rect">
            <a:avLst/>
          </a:prstGeom>
          <a:pattFill prst="dotGrid">
            <a:fgClr>
              <a:schemeClr val="bg1">
                <a:lumMod val="75000"/>
              </a:schemeClr>
            </a:fgClr>
            <a:bgClr>
              <a:schemeClr val="bg1">
                <a:lumMod val="8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DBE86500-CEB8-42ED-A40C-77B81A6111EB}"/>
              </a:ext>
            </a:extLst>
          </p:cNvPr>
          <p:cNvSpPr/>
          <p:nvPr/>
        </p:nvSpPr>
        <p:spPr>
          <a:xfrm>
            <a:off x="593171" y="1407770"/>
            <a:ext cx="11032772" cy="5307066"/>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文字方塊 9">
            <a:extLst>
              <a:ext uri="{FF2B5EF4-FFF2-40B4-BE49-F238E27FC236}">
                <a16:creationId xmlns:a16="http://schemas.microsoft.com/office/drawing/2014/main" id="{1AB7B8CF-CEB7-433B-8D1B-B91E8472AB7B}"/>
              </a:ext>
            </a:extLst>
          </p:cNvPr>
          <p:cNvSpPr txBox="1"/>
          <p:nvPr/>
        </p:nvSpPr>
        <p:spPr>
          <a:xfrm>
            <a:off x="958651" y="1407770"/>
            <a:ext cx="10732542" cy="461665"/>
          </a:xfrm>
          <a:prstGeom prst="rect">
            <a:avLst/>
          </a:prstGeom>
          <a:noFill/>
        </p:spPr>
        <p:txBody>
          <a:bodyPr wrap="square" rtlCol="0">
            <a:spAutoFit/>
          </a:bodyPr>
          <a:lstStyle/>
          <a:p>
            <a:pPr marL="285750" indent="-285750">
              <a:buFont typeface="Wingdings" panose="05000000000000000000" pitchFamily="2" charset="2"/>
              <a:buChar char="u"/>
            </a:pPr>
            <a:r>
              <a:rPr lang="en-US" altLang="zh-TW" sz="2400" b="1" dirty="0">
                <a:latin typeface="Calibri" panose="020F0502020204030204" pitchFamily="34" charset="0"/>
                <a:cs typeface="Calibri" panose="020F0502020204030204" pitchFamily="34" charset="0"/>
              </a:rPr>
              <a:t>PS</a:t>
            </a:r>
            <a:r>
              <a:rPr lang="en-US" altLang="zh-TW" sz="2400" b="1" dirty="0">
                <a:latin typeface="Calibri" panose="020F0502020204030204" pitchFamily="34" charset="0"/>
                <a:cs typeface="Calibri" panose="020F0502020204030204" pitchFamily="34" charset="0"/>
                <a:sym typeface="Wingdings" panose="05000000000000000000" pitchFamily="2" charset="2"/>
              </a:rPr>
              <a:t></a:t>
            </a:r>
            <a:r>
              <a:rPr lang="en-US" altLang="zh-TW" sz="2400" b="1" dirty="0">
                <a:latin typeface="Calibri" panose="020F0502020204030204" pitchFamily="34" charset="0"/>
                <a:cs typeface="Calibri" panose="020F0502020204030204" pitchFamily="34" charset="0"/>
              </a:rPr>
              <a:t>PL</a:t>
            </a:r>
          </a:p>
        </p:txBody>
      </p:sp>
      <p:sp>
        <p:nvSpPr>
          <p:cNvPr id="17" name="文字方塊 16">
            <a:extLst>
              <a:ext uri="{FF2B5EF4-FFF2-40B4-BE49-F238E27FC236}">
                <a16:creationId xmlns:a16="http://schemas.microsoft.com/office/drawing/2014/main" id="{28245D44-08FB-40A5-99AB-23424D2F5D2F}"/>
              </a:ext>
            </a:extLst>
          </p:cNvPr>
          <p:cNvSpPr txBox="1"/>
          <p:nvPr/>
        </p:nvSpPr>
        <p:spPr>
          <a:xfrm>
            <a:off x="958651" y="2853529"/>
            <a:ext cx="10732542" cy="461665"/>
          </a:xfrm>
          <a:prstGeom prst="rect">
            <a:avLst/>
          </a:prstGeom>
          <a:noFill/>
        </p:spPr>
        <p:txBody>
          <a:bodyPr wrap="square" rtlCol="0">
            <a:spAutoFit/>
          </a:bodyPr>
          <a:lstStyle/>
          <a:p>
            <a:pPr marL="285750" indent="-285750">
              <a:buFont typeface="Wingdings" panose="05000000000000000000" pitchFamily="2" charset="2"/>
              <a:buChar char="u"/>
            </a:pPr>
            <a:r>
              <a:rPr lang="en-US" altLang="zh-TW" sz="2400" b="1" dirty="0">
                <a:latin typeface="Calibri" panose="020F0502020204030204" pitchFamily="34" charset="0"/>
                <a:cs typeface="Calibri" panose="020F0502020204030204" pitchFamily="34" charset="0"/>
              </a:rPr>
              <a:t>Synthesis Summary</a:t>
            </a:r>
          </a:p>
        </p:txBody>
      </p:sp>
      <p:grpSp>
        <p:nvGrpSpPr>
          <p:cNvPr id="18" name="群組 17">
            <a:extLst>
              <a:ext uri="{FF2B5EF4-FFF2-40B4-BE49-F238E27FC236}">
                <a16:creationId xmlns:a16="http://schemas.microsoft.com/office/drawing/2014/main" id="{B66F2236-9BE0-420E-B42B-D5B58FA2C4E9}"/>
              </a:ext>
            </a:extLst>
          </p:cNvPr>
          <p:cNvGrpSpPr/>
          <p:nvPr/>
        </p:nvGrpSpPr>
        <p:grpSpPr>
          <a:xfrm>
            <a:off x="2104290" y="1599079"/>
            <a:ext cx="8010534" cy="1264277"/>
            <a:chOff x="187485" y="2153881"/>
            <a:chExt cx="11531169" cy="1919525"/>
          </a:xfrm>
        </p:grpSpPr>
        <p:sp>
          <p:nvSpPr>
            <p:cNvPr id="19" name="左-右雙向箭號 5">
              <a:extLst>
                <a:ext uri="{FF2B5EF4-FFF2-40B4-BE49-F238E27FC236}">
                  <a16:creationId xmlns:a16="http://schemas.microsoft.com/office/drawing/2014/main" id="{39AA454E-12DA-44B7-A1A4-3B158E711229}"/>
                </a:ext>
              </a:extLst>
            </p:cNvPr>
            <p:cNvSpPr/>
            <p:nvPr/>
          </p:nvSpPr>
          <p:spPr>
            <a:xfrm>
              <a:off x="5825765" y="3038229"/>
              <a:ext cx="1611983" cy="25069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0" name="圖片 19">
              <a:extLst>
                <a:ext uri="{FF2B5EF4-FFF2-40B4-BE49-F238E27FC236}">
                  <a16:creationId xmlns:a16="http://schemas.microsoft.com/office/drawing/2014/main" id="{84D0C644-40F0-42DA-8BE0-134E855A44F2}"/>
                </a:ext>
              </a:extLst>
            </p:cNvPr>
            <p:cNvPicPr>
              <a:picLocks noChangeAspect="1"/>
            </p:cNvPicPr>
            <p:nvPr/>
          </p:nvPicPr>
          <p:blipFill>
            <a:blip r:embed="rId2"/>
            <a:stretch>
              <a:fillRect/>
            </a:stretch>
          </p:blipFill>
          <p:spPr>
            <a:xfrm>
              <a:off x="7505257" y="2153881"/>
              <a:ext cx="4213397" cy="1919525"/>
            </a:xfrm>
            <a:prstGeom prst="rect">
              <a:avLst/>
            </a:prstGeom>
          </p:spPr>
        </p:pic>
        <p:pic>
          <p:nvPicPr>
            <p:cNvPr id="21" name="圖片 20">
              <a:extLst>
                <a:ext uri="{FF2B5EF4-FFF2-40B4-BE49-F238E27FC236}">
                  <a16:creationId xmlns:a16="http://schemas.microsoft.com/office/drawing/2014/main" id="{176184BD-E481-4E29-AEAF-0FEB15873AB2}"/>
                </a:ext>
              </a:extLst>
            </p:cNvPr>
            <p:cNvPicPr>
              <a:picLocks noChangeAspect="1"/>
            </p:cNvPicPr>
            <p:nvPr/>
          </p:nvPicPr>
          <p:blipFill rotWithShape="1">
            <a:blip r:embed="rId3"/>
            <a:srcRect r="3188"/>
            <a:stretch/>
          </p:blipFill>
          <p:spPr>
            <a:xfrm>
              <a:off x="187485" y="2819832"/>
              <a:ext cx="5570771" cy="838317"/>
            </a:xfrm>
            <a:prstGeom prst="rect">
              <a:avLst/>
            </a:prstGeom>
          </p:spPr>
        </p:pic>
      </p:grpSp>
      <p:pic>
        <p:nvPicPr>
          <p:cNvPr id="22" name="圖片 21">
            <a:extLst>
              <a:ext uri="{FF2B5EF4-FFF2-40B4-BE49-F238E27FC236}">
                <a16:creationId xmlns:a16="http://schemas.microsoft.com/office/drawing/2014/main" id="{E4FFC0AD-44C7-4F3B-99F0-D7FE06B352B2}"/>
              </a:ext>
            </a:extLst>
          </p:cNvPr>
          <p:cNvPicPr>
            <a:picLocks noChangeAspect="1"/>
          </p:cNvPicPr>
          <p:nvPr/>
        </p:nvPicPr>
        <p:blipFill rotWithShape="1">
          <a:blip r:embed="rId4">
            <a:extLst>
              <a:ext uri="{28A0092B-C50C-407E-A947-70E740481C1C}">
                <a14:useLocalDpi xmlns:a14="http://schemas.microsoft.com/office/drawing/2010/main" val="0"/>
              </a:ext>
            </a:extLst>
          </a:blip>
          <a:srcRect l="687" t="7683" r="18433"/>
          <a:stretch/>
        </p:blipFill>
        <p:spPr>
          <a:xfrm>
            <a:off x="2074977" y="3573945"/>
            <a:ext cx="7798492" cy="2978871"/>
          </a:xfrm>
          <a:prstGeom prst="rect">
            <a:avLst/>
          </a:prstGeom>
        </p:spPr>
      </p:pic>
    </p:spTree>
    <p:extLst>
      <p:ext uri="{BB962C8B-B14F-4D97-AF65-F5344CB8AC3E}">
        <p14:creationId xmlns:p14="http://schemas.microsoft.com/office/powerpoint/2010/main" val="1283754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62626">
            <a:alpha val="90000"/>
          </a:srgbClr>
        </a:solidFill>
        <a:effectLst/>
      </p:bgPr>
    </p:bg>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8C4655E8-F489-465E-8520-3A2DBC8A9471}"/>
              </a:ext>
            </a:extLst>
          </p:cNvPr>
          <p:cNvSpPr/>
          <p:nvPr/>
        </p:nvSpPr>
        <p:spPr>
          <a:xfrm>
            <a:off x="593171" y="391472"/>
            <a:ext cx="2898174"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966677A7-8304-4004-8477-4A8D2DCA5D3E}"/>
              </a:ext>
            </a:extLst>
          </p:cNvPr>
          <p:cNvSpPr/>
          <p:nvPr/>
        </p:nvSpPr>
        <p:spPr>
          <a:xfrm>
            <a:off x="0" y="391473"/>
            <a:ext cx="113082" cy="723898"/>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BF338971-20AD-42E9-95CE-86373740E0CF}"/>
              </a:ext>
            </a:extLst>
          </p:cNvPr>
          <p:cNvSpPr/>
          <p:nvPr/>
        </p:nvSpPr>
        <p:spPr>
          <a:xfrm>
            <a:off x="249054" y="391473"/>
            <a:ext cx="208146"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4F842351-3CC7-41A6-B907-265DDDE9BFAC}"/>
              </a:ext>
            </a:extLst>
          </p:cNvPr>
          <p:cNvSpPr/>
          <p:nvPr/>
        </p:nvSpPr>
        <p:spPr>
          <a:xfrm>
            <a:off x="593171" y="391472"/>
            <a:ext cx="2851993"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B96684CB-5847-4713-8986-3819ADCC5944}"/>
              </a:ext>
            </a:extLst>
          </p:cNvPr>
          <p:cNvSpPr txBox="1"/>
          <p:nvPr/>
        </p:nvSpPr>
        <p:spPr>
          <a:xfrm>
            <a:off x="866287" y="399478"/>
            <a:ext cx="2391617" cy="707886"/>
          </a:xfrm>
          <a:prstGeom prst="rect">
            <a:avLst/>
          </a:prstGeom>
          <a:noFill/>
        </p:spPr>
        <p:txBody>
          <a:bodyPr wrap="none" rtlCol="0">
            <a:spAutoFit/>
          </a:bodyPr>
          <a:lstStyle/>
          <a:p>
            <a:r>
              <a:rPr lang="en-US" altLang="zh-TW" sz="4000" b="1" dirty="0">
                <a:latin typeface="Calibri" panose="020F0502020204030204" pitchFamily="34" charset="0"/>
                <a:ea typeface="微軟正黑體" panose="020B0604030504040204" pitchFamily="34" charset="-120"/>
                <a:cs typeface="Calibri" panose="020F0502020204030204" pitchFamily="34" charset="0"/>
              </a:rPr>
              <a:t>Threshold</a:t>
            </a:r>
            <a:endParaRPr lang="zh-TW" altLang="en-US" sz="4000" b="1" dirty="0">
              <a:latin typeface="Calibri" panose="020F0502020204030204" pitchFamily="34" charset="0"/>
              <a:ea typeface="微軟正黑體" panose="020B0604030504040204" pitchFamily="34" charset="-120"/>
              <a:cs typeface="Calibri" panose="020F0502020204030204" pitchFamily="34" charset="0"/>
            </a:endParaRPr>
          </a:p>
        </p:txBody>
      </p:sp>
      <p:sp>
        <p:nvSpPr>
          <p:cNvPr id="12" name="矩形 11">
            <a:extLst>
              <a:ext uri="{FF2B5EF4-FFF2-40B4-BE49-F238E27FC236}">
                <a16:creationId xmlns:a16="http://schemas.microsoft.com/office/drawing/2014/main" id="{35207E7B-1894-41B7-89DF-5AF33AD3CE0A}"/>
              </a:ext>
            </a:extLst>
          </p:cNvPr>
          <p:cNvSpPr/>
          <p:nvPr/>
        </p:nvSpPr>
        <p:spPr>
          <a:xfrm>
            <a:off x="0" y="6044450"/>
            <a:ext cx="12192000" cy="813550"/>
          </a:xfrm>
          <a:prstGeom prst="rect">
            <a:avLst/>
          </a:prstGeom>
          <a:pattFill prst="dotGrid">
            <a:fgClr>
              <a:schemeClr val="bg1">
                <a:lumMod val="75000"/>
              </a:schemeClr>
            </a:fgClr>
            <a:bgClr>
              <a:schemeClr val="bg1">
                <a:lumMod val="8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DBE86500-CEB8-42ED-A40C-77B81A6111EB}"/>
              </a:ext>
            </a:extLst>
          </p:cNvPr>
          <p:cNvSpPr/>
          <p:nvPr/>
        </p:nvSpPr>
        <p:spPr>
          <a:xfrm>
            <a:off x="593171" y="1407770"/>
            <a:ext cx="11032772" cy="4936451"/>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文字方塊 9">
            <a:extLst>
              <a:ext uri="{FF2B5EF4-FFF2-40B4-BE49-F238E27FC236}">
                <a16:creationId xmlns:a16="http://schemas.microsoft.com/office/drawing/2014/main" id="{1AB7B8CF-CEB7-433B-8D1B-B91E8472AB7B}"/>
              </a:ext>
            </a:extLst>
          </p:cNvPr>
          <p:cNvSpPr txBox="1"/>
          <p:nvPr/>
        </p:nvSpPr>
        <p:spPr>
          <a:xfrm>
            <a:off x="866287" y="1407770"/>
            <a:ext cx="10732542" cy="461665"/>
          </a:xfrm>
          <a:prstGeom prst="rect">
            <a:avLst/>
          </a:prstGeom>
          <a:noFill/>
        </p:spPr>
        <p:txBody>
          <a:bodyPr wrap="square" rtlCol="0">
            <a:spAutoFit/>
          </a:bodyPr>
          <a:lstStyle/>
          <a:p>
            <a:pPr marL="285750" indent="-285750">
              <a:buFont typeface="Wingdings" panose="05000000000000000000" pitchFamily="2" charset="2"/>
              <a:buChar char="u"/>
            </a:pPr>
            <a:r>
              <a:rPr lang="en-US" altLang="zh-TW" sz="2400" dirty="0">
                <a:latin typeface="Calibri" panose="020F0502020204030204" pitchFamily="34" charset="0"/>
                <a:cs typeface="Calibri" panose="020F0502020204030204" pitchFamily="34" charset="0"/>
              </a:rPr>
              <a:t>The Threshold function performs thresholding operation on the input image.</a:t>
            </a:r>
          </a:p>
        </p:txBody>
      </p:sp>
      <p:pic>
        <p:nvPicPr>
          <p:cNvPr id="15" name="圖片 14">
            <a:extLst>
              <a:ext uri="{FF2B5EF4-FFF2-40B4-BE49-F238E27FC236}">
                <a16:creationId xmlns:a16="http://schemas.microsoft.com/office/drawing/2014/main" id="{C80BD030-98CF-4953-82E9-646F227386D4}"/>
              </a:ext>
            </a:extLst>
          </p:cNvPr>
          <p:cNvPicPr>
            <a:picLocks noChangeAspect="1"/>
          </p:cNvPicPr>
          <p:nvPr/>
        </p:nvPicPr>
        <p:blipFill rotWithShape="1">
          <a:blip r:embed="rId3">
            <a:extLst>
              <a:ext uri="{28A0092B-C50C-407E-A947-70E740481C1C}">
                <a14:useLocalDpi xmlns:a14="http://schemas.microsoft.com/office/drawing/2010/main" val="0"/>
              </a:ext>
            </a:extLst>
          </a:blip>
          <a:srcRect l="4837" t="12921" r="19332" b="5292"/>
          <a:stretch/>
        </p:blipFill>
        <p:spPr>
          <a:xfrm>
            <a:off x="1256435" y="1952562"/>
            <a:ext cx="5412220" cy="4265258"/>
          </a:xfrm>
          <a:prstGeom prst="rect">
            <a:avLst/>
          </a:prstGeom>
        </p:spPr>
      </p:pic>
      <p:pic>
        <p:nvPicPr>
          <p:cNvPr id="16" name="圖片 15">
            <a:extLst>
              <a:ext uri="{FF2B5EF4-FFF2-40B4-BE49-F238E27FC236}">
                <a16:creationId xmlns:a16="http://schemas.microsoft.com/office/drawing/2014/main" id="{589EAFA5-2778-4106-AAF7-DD8B991B3BD1}"/>
              </a:ext>
            </a:extLst>
          </p:cNvPr>
          <p:cNvPicPr>
            <a:picLocks noChangeAspect="1"/>
          </p:cNvPicPr>
          <p:nvPr/>
        </p:nvPicPr>
        <p:blipFill>
          <a:blip r:embed="rId4"/>
          <a:stretch>
            <a:fillRect/>
          </a:stretch>
        </p:blipFill>
        <p:spPr>
          <a:xfrm>
            <a:off x="7118191" y="2322820"/>
            <a:ext cx="4058216" cy="3524742"/>
          </a:xfrm>
          <a:prstGeom prst="rect">
            <a:avLst/>
          </a:prstGeom>
          <a:pattFill prst="pct30">
            <a:fgClr>
              <a:srgbClr val="262626"/>
            </a:fgClr>
            <a:bgClr>
              <a:schemeClr val="bg1"/>
            </a:bgClr>
          </a:pattFill>
        </p:spPr>
      </p:pic>
    </p:spTree>
    <p:extLst>
      <p:ext uri="{BB962C8B-B14F-4D97-AF65-F5344CB8AC3E}">
        <p14:creationId xmlns:p14="http://schemas.microsoft.com/office/powerpoint/2010/main" val="3478611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62626">
            <a:alpha val="90000"/>
          </a:srgbClr>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66677A7-8304-4004-8477-4A8D2DCA5D3E}"/>
              </a:ext>
            </a:extLst>
          </p:cNvPr>
          <p:cNvSpPr/>
          <p:nvPr/>
        </p:nvSpPr>
        <p:spPr>
          <a:xfrm>
            <a:off x="0" y="391473"/>
            <a:ext cx="113082" cy="723898"/>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BF338971-20AD-42E9-95CE-86373740E0CF}"/>
              </a:ext>
            </a:extLst>
          </p:cNvPr>
          <p:cNvSpPr/>
          <p:nvPr/>
        </p:nvSpPr>
        <p:spPr>
          <a:xfrm>
            <a:off x="249054" y="391473"/>
            <a:ext cx="208146"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4F842351-3CC7-41A6-B907-265DDDE9BFAC}"/>
              </a:ext>
            </a:extLst>
          </p:cNvPr>
          <p:cNvSpPr/>
          <p:nvPr/>
        </p:nvSpPr>
        <p:spPr>
          <a:xfrm>
            <a:off x="593171" y="391472"/>
            <a:ext cx="2445593"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B96684CB-5847-4713-8986-3819ADCC5944}"/>
              </a:ext>
            </a:extLst>
          </p:cNvPr>
          <p:cNvSpPr txBox="1"/>
          <p:nvPr/>
        </p:nvSpPr>
        <p:spPr>
          <a:xfrm>
            <a:off x="866287" y="399478"/>
            <a:ext cx="2800549" cy="707886"/>
          </a:xfrm>
          <a:prstGeom prst="rect">
            <a:avLst/>
          </a:prstGeom>
          <a:noFill/>
        </p:spPr>
        <p:txBody>
          <a:bodyPr wrap="square" rtlCol="0">
            <a:spAutoFit/>
          </a:bodyPr>
          <a:lstStyle/>
          <a:p>
            <a:r>
              <a:rPr lang="en-US" altLang="zh-TW" sz="4000" b="1" dirty="0">
                <a:latin typeface="Calibri" panose="020F0502020204030204" pitchFamily="34" charset="0"/>
                <a:ea typeface="微軟正黑體" panose="020B0604030504040204" pitchFamily="34" charset="-120"/>
                <a:cs typeface="Calibri" panose="020F0502020204030204" pitchFamily="34" charset="0"/>
              </a:rPr>
              <a:t>Dilation</a:t>
            </a:r>
            <a:endParaRPr lang="zh-TW" altLang="en-US" sz="4000" b="1" dirty="0">
              <a:latin typeface="Calibri" panose="020F0502020204030204" pitchFamily="34" charset="0"/>
              <a:ea typeface="微軟正黑體" panose="020B0604030504040204" pitchFamily="34" charset="-120"/>
              <a:cs typeface="Calibri" panose="020F0502020204030204" pitchFamily="34" charset="0"/>
            </a:endParaRPr>
          </a:p>
        </p:txBody>
      </p:sp>
      <p:sp>
        <p:nvSpPr>
          <p:cNvPr id="12" name="矩形 11">
            <a:extLst>
              <a:ext uri="{FF2B5EF4-FFF2-40B4-BE49-F238E27FC236}">
                <a16:creationId xmlns:a16="http://schemas.microsoft.com/office/drawing/2014/main" id="{35207E7B-1894-41B7-89DF-5AF33AD3CE0A}"/>
              </a:ext>
            </a:extLst>
          </p:cNvPr>
          <p:cNvSpPr/>
          <p:nvPr/>
        </p:nvSpPr>
        <p:spPr>
          <a:xfrm>
            <a:off x="0" y="6044450"/>
            <a:ext cx="12192000" cy="813550"/>
          </a:xfrm>
          <a:prstGeom prst="rect">
            <a:avLst/>
          </a:prstGeom>
          <a:pattFill prst="dotGrid">
            <a:fgClr>
              <a:schemeClr val="bg1">
                <a:lumMod val="75000"/>
              </a:schemeClr>
            </a:fgClr>
            <a:bgClr>
              <a:schemeClr val="bg1">
                <a:lumMod val="8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DBE86500-CEB8-42ED-A40C-77B81A6111EB}"/>
              </a:ext>
            </a:extLst>
          </p:cNvPr>
          <p:cNvSpPr/>
          <p:nvPr/>
        </p:nvSpPr>
        <p:spPr>
          <a:xfrm>
            <a:off x="593171" y="1407770"/>
            <a:ext cx="11032772" cy="5307066"/>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文字方塊 9">
            <a:extLst>
              <a:ext uri="{FF2B5EF4-FFF2-40B4-BE49-F238E27FC236}">
                <a16:creationId xmlns:a16="http://schemas.microsoft.com/office/drawing/2014/main" id="{1AB7B8CF-CEB7-433B-8D1B-B91E8472AB7B}"/>
              </a:ext>
            </a:extLst>
          </p:cNvPr>
          <p:cNvSpPr txBox="1"/>
          <p:nvPr/>
        </p:nvSpPr>
        <p:spPr>
          <a:xfrm>
            <a:off x="958651" y="1407770"/>
            <a:ext cx="10732542" cy="461665"/>
          </a:xfrm>
          <a:prstGeom prst="rect">
            <a:avLst/>
          </a:prstGeom>
          <a:noFill/>
        </p:spPr>
        <p:txBody>
          <a:bodyPr wrap="square" rtlCol="0">
            <a:spAutoFit/>
          </a:bodyPr>
          <a:lstStyle/>
          <a:p>
            <a:pPr marL="285750" indent="-285750">
              <a:buFont typeface="Wingdings" panose="05000000000000000000" pitchFamily="2" charset="2"/>
              <a:buChar char="u"/>
            </a:pPr>
            <a:r>
              <a:rPr lang="en-US" altLang="zh-TW" sz="2400" b="1" dirty="0">
                <a:latin typeface="Calibri" panose="020F0502020204030204" pitchFamily="34" charset="0"/>
                <a:cs typeface="Calibri" panose="020F0502020204030204" pitchFamily="34" charset="0"/>
              </a:rPr>
              <a:t>PS</a:t>
            </a:r>
            <a:r>
              <a:rPr lang="en-US" altLang="zh-TW" sz="2400" b="1" dirty="0">
                <a:latin typeface="Calibri" panose="020F0502020204030204" pitchFamily="34" charset="0"/>
                <a:cs typeface="Calibri" panose="020F0502020204030204" pitchFamily="34" charset="0"/>
                <a:sym typeface="Wingdings" panose="05000000000000000000" pitchFamily="2" charset="2"/>
              </a:rPr>
              <a:t></a:t>
            </a:r>
            <a:r>
              <a:rPr lang="en-US" altLang="zh-TW" sz="2400" b="1" dirty="0">
                <a:latin typeface="Calibri" panose="020F0502020204030204" pitchFamily="34" charset="0"/>
                <a:cs typeface="Calibri" panose="020F0502020204030204" pitchFamily="34" charset="0"/>
              </a:rPr>
              <a:t>PL</a:t>
            </a:r>
          </a:p>
        </p:txBody>
      </p:sp>
      <p:sp>
        <p:nvSpPr>
          <p:cNvPr id="17" name="文字方塊 16">
            <a:extLst>
              <a:ext uri="{FF2B5EF4-FFF2-40B4-BE49-F238E27FC236}">
                <a16:creationId xmlns:a16="http://schemas.microsoft.com/office/drawing/2014/main" id="{28245D44-08FB-40A5-99AB-23424D2F5D2F}"/>
              </a:ext>
            </a:extLst>
          </p:cNvPr>
          <p:cNvSpPr txBox="1"/>
          <p:nvPr/>
        </p:nvSpPr>
        <p:spPr>
          <a:xfrm>
            <a:off x="958651" y="2853529"/>
            <a:ext cx="10732542" cy="461665"/>
          </a:xfrm>
          <a:prstGeom prst="rect">
            <a:avLst/>
          </a:prstGeom>
          <a:noFill/>
        </p:spPr>
        <p:txBody>
          <a:bodyPr wrap="square" rtlCol="0">
            <a:spAutoFit/>
          </a:bodyPr>
          <a:lstStyle/>
          <a:p>
            <a:pPr marL="285750" indent="-285750">
              <a:buFont typeface="Wingdings" panose="05000000000000000000" pitchFamily="2" charset="2"/>
              <a:buChar char="u"/>
            </a:pPr>
            <a:r>
              <a:rPr lang="en-US" altLang="zh-TW" sz="2400" b="1" dirty="0">
                <a:latin typeface="Calibri" panose="020F0502020204030204" pitchFamily="34" charset="0"/>
                <a:cs typeface="Calibri" panose="020F0502020204030204" pitchFamily="34" charset="0"/>
              </a:rPr>
              <a:t>Synthesis Summary</a:t>
            </a:r>
          </a:p>
        </p:txBody>
      </p:sp>
      <p:grpSp>
        <p:nvGrpSpPr>
          <p:cNvPr id="18" name="群組 17">
            <a:extLst>
              <a:ext uri="{FF2B5EF4-FFF2-40B4-BE49-F238E27FC236}">
                <a16:creationId xmlns:a16="http://schemas.microsoft.com/office/drawing/2014/main" id="{41496920-2BB5-47E9-9C48-B0F00928FA44}"/>
              </a:ext>
            </a:extLst>
          </p:cNvPr>
          <p:cNvGrpSpPr/>
          <p:nvPr/>
        </p:nvGrpSpPr>
        <p:grpSpPr>
          <a:xfrm>
            <a:off x="2386633" y="1570182"/>
            <a:ext cx="7874966" cy="1449570"/>
            <a:chOff x="422372" y="2205521"/>
            <a:chExt cx="10437289" cy="1916108"/>
          </a:xfrm>
        </p:grpSpPr>
        <p:sp>
          <p:nvSpPr>
            <p:cNvPr id="19" name="左-右雙向箭號 5">
              <a:extLst>
                <a:ext uri="{FF2B5EF4-FFF2-40B4-BE49-F238E27FC236}">
                  <a16:creationId xmlns:a16="http://schemas.microsoft.com/office/drawing/2014/main" id="{72F12463-AE7D-4EB5-A5BA-A3D33FD04AD6}"/>
                </a:ext>
              </a:extLst>
            </p:cNvPr>
            <p:cNvSpPr/>
            <p:nvPr/>
          </p:nvSpPr>
          <p:spPr>
            <a:xfrm>
              <a:off x="5731545" y="3038228"/>
              <a:ext cx="1611983" cy="25069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0" name="圖片 19">
              <a:extLst>
                <a:ext uri="{FF2B5EF4-FFF2-40B4-BE49-F238E27FC236}">
                  <a16:creationId xmlns:a16="http://schemas.microsoft.com/office/drawing/2014/main" id="{CDE9BE6C-6A5F-4AE6-897A-BC284C31FA58}"/>
                </a:ext>
              </a:extLst>
            </p:cNvPr>
            <p:cNvPicPr>
              <a:picLocks noChangeAspect="1"/>
            </p:cNvPicPr>
            <p:nvPr/>
          </p:nvPicPr>
          <p:blipFill>
            <a:blip r:embed="rId2"/>
            <a:stretch>
              <a:fillRect/>
            </a:stretch>
          </p:blipFill>
          <p:spPr>
            <a:xfrm>
              <a:off x="422372" y="2815865"/>
              <a:ext cx="5163271" cy="695422"/>
            </a:xfrm>
            <a:prstGeom prst="rect">
              <a:avLst/>
            </a:prstGeom>
          </p:spPr>
        </p:pic>
        <p:pic>
          <p:nvPicPr>
            <p:cNvPr id="21" name="圖片 20">
              <a:extLst>
                <a:ext uri="{FF2B5EF4-FFF2-40B4-BE49-F238E27FC236}">
                  <a16:creationId xmlns:a16="http://schemas.microsoft.com/office/drawing/2014/main" id="{B009244B-59F2-4DE9-AC71-E70DD8F58DFC}"/>
                </a:ext>
              </a:extLst>
            </p:cNvPr>
            <p:cNvPicPr>
              <a:picLocks noChangeAspect="1"/>
            </p:cNvPicPr>
            <p:nvPr/>
          </p:nvPicPr>
          <p:blipFill>
            <a:blip r:embed="rId3"/>
            <a:stretch>
              <a:fillRect/>
            </a:stretch>
          </p:blipFill>
          <p:spPr>
            <a:xfrm>
              <a:off x="7489431" y="2205521"/>
              <a:ext cx="3370230" cy="1916108"/>
            </a:xfrm>
            <a:prstGeom prst="rect">
              <a:avLst/>
            </a:prstGeom>
          </p:spPr>
        </p:pic>
      </p:grpSp>
      <p:pic>
        <p:nvPicPr>
          <p:cNvPr id="22" name="圖片 21">
            <a:extLst>
              <a:ext uri="{FF2B5EF4-FFF2-40B4-BE49-F238E27FC236}">
                <a16:creationId xmlns:a16="http://schemas.microsoft.com/office/drawing/2014/main" id="{9F3F166C-167F-4FFD-93A7-C2DFB593A36D}"/>
              </a:ext>
            </a:extLst>
          </p:cNvPr>
          <p:cNvPicPr>
            <a:picLocks noChangeAspect="1"/>
          </p:cNvPicPr>
          <p:nvPr/>
        </p:nvPicPr>
        <p:blipFill rotWithShape="1">
          <a:blip r:embed="rId4">
            <a:extLst>
              <a:ext uri="{28A0092B-C50C-407E-A947-70E740481C1C}">
                <a14:useLocalDpi xmlns:a14="http://schemas.microsoft.com/office/drawing/2010/main" val="0"/>
              </a:ext>
            </a:extLst>
          </a:blip>
          <a:srcRect t="8892" r="21036"/>
          <a:stretch/>
        </p:blipFill>
        <p:spPr>
          <a:xfrm>
            <a:off x="1896729" y="3386418"/>
            <a:ext cx="8398542" cy="3204296"/>
          </a:xfrm>
          <a:prstGeom prst="rect">
            <a:avLst/>
          </a:prstGeom>
        </p:spPr>
      </p:pic>
    </p:spTree>
    <p:extLst>
      <p:ext uri="{BB962C8B-B14F-4D97-AF65-F5344CB8AC3E}">
        <p14:creationId xmlns:p14="http://schemas.microsoft.com/office/powerpoint/2010/main" val="3277971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 name="Rectangle 22">
            <a:extLst>
              <a:ext uri="{FF2B5EF4-FFF2-40B4-BE49-F238E27FC236}">
                <a16:creationId xmlns:a16="http://schemas.microsoft.com/office/drawing/2014/main" id="{FF5C73A4-2DAE-4130-BB83-C862CFC36DA7}"/>
              </a:ext>
            </a:extLst>
          </p:cNvPr>
          <p:cNvSpPr/>
          <p:nvPr/>
        </p:nvSpPr>
        <p:spPr>
          <a:xfrm>
            <a:off x="5895976" y="8291"/>
            <a:ext cx="6296024" cy="6858000"/>
          </a:xfrm>
          <a:prstGeom prst="rect">
            <a:avLst/>
          </a:prstGeom>
          <a:solidFill>
            <a:srgbClr val="39393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Arial"/>
            </a:endParaRPr>
          </a:p>
        </p:txBody>
      </p:sp>
      <p:sp>
        <p:nvSpPr>
          <p:cNvPr id="23" name="Rectangle 22">
            <a:extLst>
              <a:ext uri="{FF2B5EF4-FFF2-40B4-BE49-F238E27FC236}">
                <a16:creationId xmlns:a16="http://schemas.microsoft.com/office/drawing/2014/main" id="{5CC4E829-C98C-406A-899E-9DF9815FA231}"/>
              </a:ext>
            </a:extLst>
          </p:cNvPr>
          <p:cNvSpPr/>
          <p:nvPr/>
        </p:nvSpPr>
        <p:spPr>
          <a:xfrm>
            <a:off x="1234136" y="0"/>
            <a:ext cx="4661840" cy="6858000"/>
          </a:xfrm>
          <a:prstGeom prst="rect">
            <a:avLst/>
          </a:prstGeom>
          <a:solidFill>
            <a:srgbClr val="F9B04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Arial"/>
            </a:endParaRPr>
          </a:p>
        </p:txBody>
      </p:sp>
      <p:sp>
        <p:nvSpPr>
          <p:cNvPr id="5" name="TextBox 4">
            <a:extLst>
              <a:ext uri="{FF2B5EF4-FFF2-40B4-BE49-F238E27FC236}">
                <a16:creationId xmlns:a16="http://schemas.microsoft.com/office/drawing/2014/main" id="{8591A18A-7559-4485-BC2C-6ACBBA9F87DF}"/>
              </a:ext>
            </a:extLst>
          </p:cNvPr>
          <p:cNvSpPr txBox="1"/>
          <p:nvPr/>
        </p:nvSpPr>
        <p:spPr>
          <a:xfrm>
            <a:off x="7107352" y="442409"/>
            <a:ext cx="4661840" cy="507831"/>
          </a:xfrm>
          <a:prstGeom prst="rect">
            <a:avLst/>
          </a:prstGeom>
          <a:noFill/>
        </p:spPr>
        <p:txBody>
          <a:bodyPr wrap="square" lIns="108000" rIns="108000" rtlCol="0">
            <a:spAutoFit/>
          </a:bodyPr>
          <a:lstStyle/>
          <a:p>
            <a:pPr defTabSz="914377"/>
            <a:r>
              <a:rPr lang="en-US" altLang="zh-TW" sz="2700" b="1" dirty="0">
                <a:solidFill>
                  <a:prstClr val="white"/>
                </a:solidFill>
                <a:latin typeface="Arial"/>
                <a:cs typeface="Arial" pitchFamily="34" charset="0"/>
              </a:rPr>
              <a:t>Problem Statement</a:t>
            </a:r>
            <a:endParaRPr lang="ko-KR" altLang="en-US" sz="2700" b="1" dirty="0">
              <a:solidFill>
                <a:prstClr val="white"/>
              </a:solidFill>
              <a:latin typeface="Arial"/>
              <a:cs typeface="Arial" pitchFamily="34" charset="0"/>
            </a:endParaRPr>
          </a:p>
        </p:txBody>
      </p:sp>
      <p:sp>
        <p:nvSpPr>
          <p:cNvPr id="6" name="TextBox 5">
            <a:extLst>
              <a:ext uri="{FF2B5EF4-FFF2-40B4-BE49-F238E27FC236}">
                <a16:creationId xmlns:a16="http://schemas.microsoft.com/office/drawing/2014/main" id="{95E3BD7D-EEC6-41FC-867D-95F2B71346B3}"/>
              </a:ext>
            </a:extLst>
          </p:cNvPr>
          <p:cNvSpPr txBox="1"/>
          <p:nvPr/>
        </p:nvSpPr>
        <p:spPr>
          <a:xfrm>
            <a:off x="6149503" y="307569"/>
            <a:ext cx="981107" cy="769441"/>
          </a:xfrm>
          <a:prstGeom prst="rect">
            <a:avLst/>
          </a:prstGeom>
          <a:noFill/>
        </p:spPr>
        <p:txBody>
          <a:bodyPr wrap="square" lIns="108000" rIns="108000" rtlCol="0">
            <a:spAutoFit/>
          </a:bodyPr>
          <a:lstStyle/>
          <a:p>
            <a:pPr algn="ctr" defTabSz="914377"/>
            <a:r>
              <a:rPr lang="en-US" altLang="ko-KR" sz="4400" b="1" dirty="0">
                <a:solidFill>
                  <a:prstClr val="white"/>
                </a:solidFill>
                <a:latin typeface="Arial"/>
                <a:cs typeface="Arial" pitchFamily="34" charset="0"/>
              </a:rPr>
              <a:t>01</a:t>
            </a:r>
            <a:endParaRPr lang="ko-KR" altLang="en-US" sz="4400" b="1" dirty="0">
              <a:solidFill>
                <a:prstClr val="white"/>
              </a:solidFill>
              <a:latin typeface="Arial"/>
              <a:cs typeface="Arial" pitchFamily="34" charset="0"/>
            </a:endParaRPr>
          </a:p>
        </p:txBody>
      </p:sp>
      <p:sp>
        <p:nvSpPr>
          <p:cNvPr id="9" name="TextBox 8">
            <a:extLst>
              <a:ext uri="{FF2B5EF4-FFF2-40B4-BE49-F238E27FC236}">
                <a16:creationId xmlns:a16="http://schemas.microsoft.com/office/drawing/2014/main" id="{EC79CA3D-1245-4812-BE2C-A17717D31459}"/>
              </a:ext>
            </a:extLst>
          </p:cNvPr>
          <p:cNvSpPr txBox="1"/>
          <p:nvPr/>
        </p:nvSpPr>
        <p:spPr>
          <a:xfrm>
            <a:off x="7130610" y="3631610"/>
            <a:ext cx="4661840" cy="507831"/>
          </a:xfrm>
          <a:prstGeom prst="rect">
            <a:avLst/>
          </a:prstGeom>
          <a:noFill/>
        </p:spPr>
        <p:txBody>
          <a:bodyPr wrap="square" lIns="108000" rIns="108000" rtlCol="0">
            <a:spAutoFit/>
          </a:bodyPr>
          <a:lstStyle/>
          <a:p>
            <a:pPr defTabSz="914377"/>
            <a:r>
              <a:rPr lang="en-US" altLang="zh-TW" sz="2700" b="1" dirty="0">
                <a:solidFill>
                  <a:prstClr val="white"/>
                </a:solidFill>
                <a:latin typeface="Arial"/>
                <a:cs typeface="Arial" pitchFamily="34" charset="0"/>
              </a:rPr>
              <a:t>Processing System</a:t>
            </a:r>
            <a:endParaRPr lang="ko-KR" altLang="en-US" sz="2700" b="1" dirty="0">
              <a:solidFill>
                <a:prstClr val="white"/>
              </a:solidFill>
              <a:latin typeface="Arial"/>
              <a:cs typeface="Arial" pitchFamily="34" charset="0"/>
            </a:endParaRPr>
          </a:p>
        </p:txBody>
      </p:sp>
      <p:sp>
        <p:nvSpPr>
          <p:cNvPr id="10" name="TextBox 9">
            <a:extLst>
              <a:ext uri="{FF2B5EF4-FFF2-40B4-BE49-F238E27FC236}">
                <a16:creationId xmlns:a16="http://schemas.microsoft.com/office/drawing/2014/main" id="{F627DDE9-FE7C-4B7E-A047-E092B6A88859}"/>
              </a:ext>
            </a:extLst>
          </p:cNvPr>
          <p:cNvSpPr txBox="1"/>
          <p:nvPr/>
        </p:nvSpPr>
        <p:spPr>
          <a:xfrm>
            <a:off x="6149503" y="3497732"/>
            <a:ext cx="981107" cy="769441"/>
          </a:xfrm>
          <a:prstGeom prst="rect">
            <a:avLst/>
          </a:prstGeom>
          <a:noFill/>
        </p:spPr>
        <p:txBody>
          <a:bodyPr wrap="square" lIns="108000" rIns="108000" rtlCol="0">
            <a:spAutoFit/>
          </a:bodyPr>
          <a:lstStyle/>
          <a:p>
            <a:pPr algn="ctr" defTabSz="914377"/>
            <a:r>
              <a:rPr lang="en-US" altLang="ko-KR" sz="4400" b="1" dirty="0">
                <a:solidFill>
                  <a:prstClr val="white"/>
                </a:solidFill>
                <a:latin typeface="Arial"/>
                <a:cs typeface="Arial" pitchFamily="34" charset="0"/>
              </a:rPr>
              <a:t>04</a:t>
            </a:r>
            <a:endParaRPr lang="ko-KR" altLang="en-US" sz="4400" b="1" dirty="0">
              <a:solidFill>
                <a:prstClr val="white"/>
              </a:solidFill>
              <a:latin typeface="Arial"/>
              <a:cs typeface="Arial" pitchFamily="34" charset="0"/>
            </a:endParaRPr>
          </a:p>
        </p:txBody>
      </p:sp>
      <p:sp>
        <p:nvSpPr>
          <p:cNvPr id="13" name="TextBox 12">
            <a:extLst>
              <a:ext uri="{FF2B5EF4-FFF2-40B4-BE49-F238E27FC236}">
                <a16:creationId xmlns:a16="http://schemas.microsoft.com/office/drawing/2014/main" id="{5A5757E4-1723-4073-9FC5-1D351F20A151}"/>
              </a:ext>
            </a:extLst>
          </p:cNvPr>
          <p:cNvSpPr txBox="1"/>
          <p:nvPr/>
        </p:nvSpPr>
        <p:spPr>
          <a:xfrm>
            <a:off x="7130610" y="4617355"/>
            <a:ext cx="4661840" cy="507831"/>
          </a:xfrm>
          <a:prstGeom prst="rect">
            <a:avLst/>
          </a:prstGeom>
          <a:noFill/>
        </p:spPr>
        <p:txBody>
          <a:bodyPr wrap="square" lIns="108000" rIns="108000" rtlCol="0">
            <a:spAutoFit/>
          </a:bodyPr>
          <a:lstStyle/>
          <a:p>
            <a:pPr defTabSz="914377"/>
            <a:r>
              <a:rPr lang="en-US" altLang="ko-KR" sz="2700" b="1" dirty="0">
                <a:solidFill>
                  <a:prstClr val="white"/>
                </a:solidFill>
                <a:latin typeface="Arial"/>
                <a:cs typeface="Arial" pitchFamily="34" charset="0"/>
              </a:rPr>
              <a:t>Programmable  Logic</a:t>
            </a:r>
            <a:endParaRPr lang="ko-KR" altLang="en-US" sz="2700" b="1" dirty="0">
              <a:solidFill>
                <a:prstClr val="white"/>
              </a:solidFill>
              <a:latin typeface="Arial"/>
              <a:cs typeface="Arial" pitchFamily="34" charset="0"/>
            </a:endParaRPr>
          </a:p>
        </p:txBody>
      </p:sp>
      <p:sp>
        <p:nvSpPr>
          <p:cNvPr id="14" name="TextBox 13">
            <a:extLst>
              <a:ext uri="{FF2B5EF4-FFF2-40B4-BE49-F238E27FC236}">
                <a16:creationId xmlns:a16="http://schemas.microsoft.com/office/drawing/2014/main" id="{D7B9AF74-CA02-49F9-88D7-98D77F70D10F}"/>
              </a:ext>
            </a:extLst>
          </p:cNvPr>
          <p:cNvSpPr txBox="1"/>
          <p:nvPr/>
        </p:nvSpPr>
        <p:spPr>
          <a:xfrm>
            <a:off x="6149502" y="4481271"/>
            <a:ext cx="981107" cy="769441"/>
          </a:xfrm>
          <a:prstGeom prst="rect">
            <a:avLst/>
          </a:prstGeom>
          <a:noFill/>
        </p:spPr>
        <p:txBody>
          <a:bodyPr wrap="square" lIns="108000" rIns="108000" rtlCol="0">
            <a:spAutoFit/>
          </a:bodyPr>
          <a:lstStyle/>
          <a:p>
            <a:pPr algn="ctr" defTabSz="914377"/>
            <a:r>
              <a:rPr lang="en-US" altLang="ko-KR" sz="4400" b="1" dirty="0">
                <a:solidFill>
                  <a:prstClr val="white"/>
                </a:solidFill>
                <a:latin typeface="Arial"/>
                <a:cs typeface="Arial" pitchFamily="34" charset="0"/>
              </a:rPr>
              <a:t>05</a:t>
            </a:r>
            <a:endParaRPr lang="ko-KR" altLang="en-US" sz="4400" b="1" dirty="0">
              <a:solidFill>
                <a:prstClr val="white"/>
              </a:solidFill>
              <a:latin typeface="Arial"/>
              <a:cs typeface="Arial" pitchFamily="34" charset="0"/>
            </a:endParaRPr>
          </a:p>
        </p:txBody>
      </p:sp>
      <p:sp>
        <p:nvSpPr>
          <p:cNvPr id="17" name="TextBox 16">
            <a:extLst>
              <a:ext uri="{FF2B5EF4-FFF2-40B4-BE49-F238E27FC236}">
                <a16:creationId xmlns:a16="http://schemas.microsoft.com/office/drawing/2014/main" id="{493DF382-44DD-45C3-9704-34E8893BC3AC}"/>
              </a:ext>
            </a:extLst>
          </p:cNvPr>
          <p:cNvSpPr txBox="1"/>
          <p:nvPr/>
        </p:nvSpPr>
        <p:spPr>
          <a:xfrm>
            <a:off x="7153868" y="5603100"/>
            <a:ext cx="4661840" cy="507831"/>
          </a:xfrm>
          <a:prstGeom prst="rect">
            <a:avLst/>
          </a:prstGeom>
          <a:noFill/>
        </p:spPr>
        <p:txBody>
          <a:bodyPr wrap="square" lIns="108000" rIns="108000" rtlCol="0">
            <a:spAutoFit/>
          </a:bodyPr>
          <a:lstStyle/>
          <a:p>
            <a:pPr defTabSz="914377"/>
            <a:r>
              <a:rPr lang="en-US" altLang="ko-KR" sz="2700" b="1" dirty="0">
                <a:solidFill>
                  <a:prstClr val="white"/>
                </a:solidFill>
                <a:latin typeface="Arial"/>
                <a:cs typeface="Arial" pitchFamily="34" charset="0"/>
              </a:rPr>
              <a:t>Conclusion</a:t>
            </a:r>
            <a:endParaRPr lang="ko-KR" altLang="en-US" sz="2700" b="1" dirty="0">
              <a:solidFill>
                <a:prstClr val="white"/>
              </a:solidFill>
              <a:latin typeface="Arial"/>
              <a:cs typeface="Arial" pitchFamily="34" charset="0"/>
            </a:endParaRPr>
          </a:p>
        </p:txBody>
      </p:sp>
      <p:sp>
        <p:nvSpPr>
          <p:cNvPr id="18" name="TextBox 17">
            <a:extLst>
              <a:ext uri="{FF2B5EF4-FFF2-40B4-BE49-F238E27FC236}">
                <a16:creationId xmlns:a16="http://schemas.microsoft.com/office/drawing/2014/main" id="{8611BD74-B8C0-4D62-99FC-2DBC909A434D}"/>
              </a:ext>
            </a:extLst>
          </p:cNvPr>
          <p:cNvSpPr txBox="1"/>
          <p:nvPr/>
        </p:nvSpPr>
        <p:spPr>
          <a:xfrm>
            <a:off x="6172761" y="5488299"/>
            <a:ext cx="981107" cy="769441"/>
          </a:xfrm>
          <a:prstGeom prst="rect">
            <a:avLst/>
          </a:prstGeom>
          <a:noFill/>
        </p:spPr>
        <p:txBody>
          <a:bodyPr wrap="square" lIns="108000" rIns="108000" rtlCol="0">
            <a:spAutoFit/>
          </a:bodyPr>
          <a:lstStyle/>
          <a:p>
            <a:pPr algn="ctr" defTabSz="914377"/>
            <a:r>
              <a:rPr lang="en-US" altLang="ko-KR" sz="4400" b="1" dirty="0">
                <a:solidFill>
                  <a:prstClr val="white"/>
                </a:solidFill>
                <a:latin typeface="Arial"/>
                <a:cs typeface="Arial" pitchFamily="34" charset="0"/>
              </a:rPr>
              <a:t>06</a:t>
            </a:r>
            <a:endParaRPr lang="ko-KR" altLang="en-US" sz="4400" b="1" dirty="0">
              <a:solidFill>
                <a:prstClr val="white"/>
              </a:solidFill>
              <a:latin typeface="Arial"/>
              <a:cs typeface="Arial" pitchFamily="34" charset="0"/>
            </a:endParaRPr>
          </a:p>
        </p:txBody>
      </p:sp>
      <p:sp>
        <p:nvSpPr>
          <p:cNvPr id="19" name="TextBox 18">
            <a:extLst>
              <a:ext uri="{FF2B5EF4-FFF2-40B4-BE49-F238E27FC236}">
                <a16:creationId xmlns:a16="http://schemas.microsoft.com/office/drawing/2014/main" id="{042C12F7-AE9B-40D2-A6C4-2F1B6BC860EE}"/>
              </a:ext>
            </a:extLst>
          </p:cNvPr>
          <p:cNvSpPr txBox="1"/>
          <p:nvPr/>
        </p:nvSpPr>
        <p:spPr>
          <a:xfrm>
            <a:off x="2161285" y="1079863"/>
            <a:ext cx="3040921" cy="923330"/>
          </a:xfrm>
          <a:prstGeom prst="rect">
            <a:avLst/>
          </a:prstGeom>
          <a:noFill/>
        </p:spPr>
        <p:txBody>
          <a:bodyPr wrap="square" rtlCol="0" anchor="ctr">
            <a:spAutoFit/>
          </a:bodyPr>
          <a:lstStyle/>
          <a:p>
            <a:pPr algn="r" defTabSz="914377"/>
            <a:r>
              <a:rPr lang="en-US" altLang="ko-KR" sz="5400" dirty="0">
                <a:solidFill>
                  <a:prstClr val="white"/>
                </a:solidFill>
                <a:latin typeface="Calibri" panose="020F0502020204030204" pitchFamily="34" charset="0"/>
                <a:cs typeface="Calibri" panose="020F0502020204030204" pitchFamily="34" charset="0"/>
              </a:rPr>
              <a:t>Agenda</a:t>
            </a:r>
            <a:r>
              <a:rPr lang="en-US" altLang="ko-KR" sz="5400" dirty="0">
                <a:solidFill>
                  <a:prstClr val="white"/>
                </a:solidFill>
                <a:latin typeface="Arial"/>
                <a:cs typeface="Arial" pitchFamily="34" charset="0"/>
              </a:rPr>
              <a:t> </a:t>
            </a:r>
          </a:p>
        </p:txBody>
      </p:sp>
      <p:sp>
        <p:nvSpPr>
          <p:cNvPr id="21" name="TextBox 4">
            <a:extLst>
              <a:ext uri="{FF2B5EF4-FFF2-40B4-BE49-F238E27FC236}">
                <a16:creationId xmlns:a16="http://schemas.microsoft.com/office/drawing/2014/main" id="{FF421F5C-4C2F-4E33-AC3E-4F618A6317DA}"/>
              </a:ext>
            </a:extLst>
          </p:cNvPr>
          <p:cNvSpPr txBox="1"/>
          <p:nvPr/>
        </p:nvSpPr>
        <p:spPr>
          <a:xfrm>
            <a:off x="7107352" y="1412028"/>
            <a:ext cx="4661840" cy="507831"/>
          </a:xfrm>
          <a:prstGeom prst="rect">
            <a:avLst/>
          </a:prstGeom>
          <a:noFill/>
        </p:spPr>
        <p:txBody>
          <a:bodyPr wrap="square" lIns="108000" rIns="108000" rtlCol="0">
            <a:spAutoFit/>
          </a:bodyPr>
          <a:lstStyle/>
          <a:p>
            <a:pPr defTabSz="914377"/>
            <a:r>
              <a:rPr lang="en-US" altLang="zh-TW" sz="2700" b="1" dirty="0">
                <a:solidFill>
                  <a:prstClr val="white"/>
                </a:solidFill>
                <a:latin typeface="Arial"/>
                <a:cs typeface="Arial" pitchFamily="34" charset="0"/>
              </a:rPr>
              <a:t>Proposed Framework</a:t>
            </a:r>
            <a:endParaRPr lang="ko-KR" altLang="en-US" sz="2700" b="1" dirty="0">
              <a:solidFill>
                <a:prstClr val="white"/>
              </a:solidFill>
              <a:latin typeface="Arial"/>
              <a:cs typeface="Arial" pitchFamily="34" charset="0"/>
            </a:endParaRPr>
          </a:p>
        </p:txBody>
      </p:sp>
      <p:sp>
        <p:nvSpPr>
          <p:cNvPr id="22" name="TextBox 5">
            <a:extLst>
              <a:ext uri="{FF2B5EF4-FFF2-40B4-BE49-F238E27FC236}">
                <a16:creationId xmlns:a16="http://schemas.microsoft.com/office/drawing/2014/main" id="{71615CD1-9135-4D50-89B8-BA40FEF33D96}"/>
              </a:ext>
            </a:extLst>
          </p:cNvPr>
          <p:cNvSpPr txBox="1"/>
          <p:nvPr/>
        </p:nvSpPr>
        <p:spPr>
          <a:xfrm>
            <a:off x="6149503" y="1277188"/>
            <a:ext cx="981107" cy="769441"/>
          </a:xfrm>
          <a:prstGeom prst="rect">
            <a:avLst/>
          </a:prstGeom>
          <a:noFill/>
        </p:spPr>
        <p:txBody>
          <a:bodyPr wrap="square" lIns="108000" rIns="108000" rtlCol="0">
            <a:spAutoFit/>
          </a:bodyPr>
          <a:lstStyle/>
          <a:p>
            <a:pPr algn="ctr" defTabSz="914377"/>
            <a:r>
              <a:rPr lang="en-US" altLang="ko-KR" sz="4400" b="1" dirty="0">
                <a:solidFill>
                  <a:prstClr val="white"/>
                </a:solidFill>
                <a:latin typeface="Arial"/>
                <a:cs typeface="Arial" pitchFamily="34" charset="0"/>
              </a:rPr>
              <a:t>02</a:t>
            </a:r>
            <a:endParaRPr lang="ko-KR" altLang="en-US" sz="4400" b="1" dirty="0">
              <a:solidFill>
                <a:prstClr val="white"/>
              </a:solidFill>
              <a:latin typeface="Arial"/>
              <a:cs typeface="Arial" pitchFamily="34" charset="0"/>
            </a:endParaRPr>
          </a:p>
        </p:txBody>
      </p:sp>
      <p:sp>
        <p:nvSpPr>
          <p:cNvPr id="24" name="TextBox 4">
            <a:extLst>
              <a:ext uri="{FF2B5EF4-FFF2-40B4-BE49-F238E27FC236}">
                <a16:creationId xmlns:a16="http://schemas.microsoft.com/office/drawing/2014/main" id="{892F4761-A1D5-4197-B411-EEDD9ADD3734}"/>
              </a:ext>
            </a:extLst>
          </p:cNvPr>
          <p:cNvSpPr txBox="1"/>
          <p:nvPr/>
        </p:nvSpPr>
        <p:spPr>
          <a:xfrm>
            <a:off x="7107352" y="2522337"/>
            <a:ext cx="4661840" cy="507831"/>
          </a:xfrm>
          <a:prstGeom prst="rect">
            <a:avLst/>
          </a:prstGeom>
          <a:noFill/>
        </p:spPr>
        <p:txBody>
          <a:bodyPr wrap="square" lIns="108000" rIns="108000" rtlCol="0">
            <a:spAutoFit/>
          </a:bodyPr>
          <a:lstStyle/>
          <a:p>
            <a:pPr defTabSz="914377"/>
            <a:r>
              <a:rPr lang="en-US" altLang="zh-TW" sz="2700" b="1" dirty="0">
                <a:solidFill>
                  <a:prstClr val="white"/>
                </a:solidFill>
                <a:latin typeface="Arial"/>
                <a:cs typeface="Arial" pitchFamily="34" charset="0"/>
              </a:rPr>
              <a:t>Project Scope</a:t>
            </a:r>
            <a:endParaRPr lang="ko-KR" altLang="en-US" sz="2700" b="1" dirty="0">
              <a:solidFill>
                <a:prstClr val="white"/>
              </a:solidFill>
              <a:latin typeface="Arial"/>
              <a:cs typeface="Arial" pitchFamily="34" charset="0"/>
            </a:endParaRPr>
          </a:p>
        </p:txBody>
      </p:sp>
      <p:sp>
        <p:nvSpPr>
          <p:cNvPr id="25" name="TextBox 5">
            <a:extLst>
              <a:ext uri="{FF2B5EF4-FFF2-40B4-BE49-F238E27FC236}">
                <a16:creationId xmlns:a16="http://schemas.microsoft.com/office/drawing/2014/main" id="{E63FCA16-51D3-4825-A68D-403D96745635}"/>
              </a:ext>
            </a:extLst>
          </p:cNvPr>
          <p:cNvSpPr txBox="1"/>
          <p:nvPr/>
        </p:nvSpPr>
        <p:spPr>
          <a:xfrm>
            <a:off x="6149503" y="2387497"/>
            <a:ext cx="981107" cy="769441"/>
          </a:xfrm>
          <a:prstGeom prst="rect">
            <a:avLst/>
          </a:prstGeom>
          <a:noFill/>
        </p:spPr>
        <p:txBody>
          <a:bodyPr wrap="square" lIns="108000" rIns="108000" rtlCol="0">
            <a:spAutoFit/>
          </a:bodyPr>
          <a:lstStyle/>
          <a:p>
            <a:pPr algn="ctr" defTabSz="914377"/>
            <a:r>
              <a:rPr lang="en-US" altLang="ko-KR" sz="4400" b="1" dirty="0">
                <a:solidFill>
                  <a:prstClr val="white"/>
                </a:solidFill>
                <a:latin typeface="Arial"/>
                <a:cs typeface="Arial" pitchFamily="34" charset="0"/>
              </a:rPr>
              <a:t>03</a:t>
            </a:r>
            <a:endParaRPr lang="ko-KR" altLang="en-US" sz="4400" b="1" dirty="0">
              <a:solidFill>
                <a:prstClr val="white"/>
              </a:solidFill>
              <a:latin typeface="Arial"/>
              <a:cs typeface="Arial" pitchFamily="34" charset="0"/>
            </a:endParaRPr>
          </a:p>
        </p:txBody>
      </p:sp>
    </p:spTree>
    <p:extLst>
      <p:ext uri="{BB962C8B-B14F-4D97-AF65-F5344CB8AC3E}">
        <p14:creationId xmlns:p14="http://schemas.microsoft.com/office/powerpoint/2010/main" val="624062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62626">
            <a:alpha val="90000"/>
          </a:srgbClr>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66677A7-8304-4004-8477-4A8D2DCA5D3E}"/>
              </a:ext>
            </a:extLst>
          </p:cNvPr>
          <p:cNvSpPr/>
          <p:nvPr/>
        </p:nvSpPr>
        <p:spPr>
          <a:xfrm>
            <a:off x="0" y="391473"/>
            <a:ext cx="113082" cy="723898"/>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BF338971-20AD-42E9-95CE-86373740E0CF}"/>
              </a:ext>
            </a:extLst>
          </p:cNvPr>
          <p:cNvSpPr/>
          <p:nvPr/>
        </p:nvSpPr>
        <p:spPr>
          <a:xfrm>
            <a:off x="249054" y="391473"/>
            <a:ext cx="208146"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35207E7B-1894-41B7-89DF-5AF33AD3CE0A}"/>
              </a:ext>
            </a:extLst>
          </p:cNvPr>
          <p:cNvSpPr/>
          <p:nvPr/>
        </p:nvSpPr>
        <p:spPr>
          <a:xfrm>
            <a:off x="0" y="6044450"/>
            <a:ext cx="12192000" cy="813550"/>
          </a:xfrm>
          <a:prstGeom prst="rect">
            <a:avLst/>
          </a:prstGeom>
          <a:pattFill prst="dotGrid">
            <a:fgClr>
              <a:schemeClr val="bg1">
                <a:lumMod val="75000"/>
              </a:schemeClr>
            </a:fgClr>
            <a:bgClr>
              <a:schemeClr val="bg1">
                <a:lumMod val="8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DBE86500-CEB8-42ED-A40C-77B81A6111EB}"/>
              </a:ext>
            </a:extLst>
          </p:cNvPr>
          <p:cNvSpPr/>
          <p:nvPr/>
        </p:nvSpPr>
        <p:spPr>
          <a:xfrm>
            <a:off x="593171" y="1407770"/>
            <a:ext cx="11032772" cy="4936451"/>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文字方塊 9">
            <a:extLst>
              <a:ext uri="{FF2B5EF4-FFF2-40B4-BE49-F238E27FC236}">
                <a16:creationId xmlns:a16="http://schemas.microsoft.com/office/drawing/2014/main" id="{1AB7B8CF-CEB7-433B-8D1B-B91E8472AB7B}"/>
              </a:ext>
            </a:extLst>
          </p:cNvPr>
          <p:cNvSpPr txBox="1"/>
          <p:nvPr/>
        </p:nvSpPr>
        <p:spPr>
          <a:xfrm>
            <a:off x="866287" y="1407770"/>
            <a:ext cx="10732542" cy="830997"/>
          </a:xfrm>
          <a:prstGeom prst="rect">
            <a:avLst/>
          </a:prstGeom>
          <a:noFill/>
        </p:spPr>
        <p:txBody>
          <a:bodyPr wrap="square" rtlCol="0">
            <a:spAutoFit/>
          </a:bodyPr>
          <a:lstStyle/>
          <a:p>
            <a:pPr marL="285750" indent="-285750">
              <a:buFont typeface="Wingdings" panose="05000000000000000000" pitchFamily="2" charset="2"/>
              <a:buChar char="u"/>
            </a:pPr>
            <a:r>
              <a:rPr lang="en-US" altLang="zh-TW" sz="2400" dirty="0">
                <a:latin typeface="Calibri" panose="020F0502020204030204" pitchFamily="34" charset="0"/>
                <a:cs typeface="Calibri" panose="020F0502020204030204" pitchFamily="34" charset="0"/>
              </a:rPr>
              <a:t>During a dilation operation, the current pixel intensity is replaced by the maximum value of the intensity in a n x n neighborhood of the current pixel.</a:t>
            </a:r>
          </a:p>
        </p:txBody>
      </p:sp>
      <p:pic>
        <p:nvPicPr>
          <p:cNvPr id="13" name="圖片 12">
            <a:extLst>
              <a:ext uri="{FF2B5EF4-FFF2-40B4-BE49-F238E27FC236}">
                <a16:creationId xmlns:a16="http://schemas.microsoft.com/office/drawing/2014/main" id="{AB7701AE-0611-4084-AC39-7B5CC8F32AD3}"/>
              </a:ext>
            </a:extLst>
          </p:cNvPr>
          <p:cNvPicPr>
            <a:picLocks noChangeAspect="1"/>
          </p:cNvPicPr>
          <p:nvPr/>
        </p:nvPicPr>
        <p:blipFill rotWithShape="1">
          <a:blip r:embed="rId2">
            <a:extLst>
              <a:ext uri="{28A0092B-C50C-407E-A947-70E740481C1C}">
                <a14:useLocalDpi xmlns:a14="http://schemas.microsoft.com/office/drawing/2010/main" val="0"/>
              </a:ext>
            </a:extLst>
          </a:blip>
          <a:srcRect l="4438" t="28963" r="35089" b="1835"/>
          <a:stretch/>
        </p:blipFill>
        <p:spPr>
          <a:xfrm>
            <a:off x="3181258" y="2238767"/>
            <a:ext cx="5829484" cy="3922186"/>
          </a:xfrm>
          <a:prstGeom prst="rect">
            <a:avLst/>
          </a:prstGeom>
        </p:spPr>
      </p:pic>
      <p:sp>
        <p:nvSpPr>
          <p:cNvPr id="15" name="矩形 14">
            <a:extLst>
              <a:ext uri="{FF2B5EF4-FFF2-40B4-BE49-F238E27FC236}">
                <a16:creationId xmlns:a16="http://schemas.microsoft.com/office/drawing/2014/main" id="{EC0B8B8D-15A2-49C4-A609-0F609BC8BC67}"/>
              </a:ext>
            </a:extLst>
          </p:cNvPr>
          <p:cNvSpPr/>
          <p:nvPr/>
        </p:nvSpPr>
        <p:spPr>
          <a:xfrm>
            <a:off x="593171" y="399479"/>
            <a:ext cx="2445593"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5991F692-190B-416F-B9E0-6A95A8C12374}"/>
              </a:ext>
            </a:extLst>
          </p:cNvPr>
          <p:cNvSpPr txBox="1"/>
          <p:nvPr/>
        </p:nvSpPr>
        <p:spPr>
          <a:xfrm>
            <a:off x="866287" y="407485"/>
            <a:ext cx="2800549" cy="707886"/>
          </a:xfrm>
          <a:prstGeom prst="rect">
            <a:avLst/>
          </a:prstGeom>
          <a:noFill/>
        </p:spPr>
        <p:txBody>
          <a:bodyPr wrap="square" rtlCol="0">
            <a:spAutoFit/>
          </a:bodyPr>
          <a:lstStyle/>
          <a:p>
            <a:r>
              <a:rPr lang="en-US" altLang="zh-TW" sz="4000" b="1" dirty="0">
                <a:latin typeface="Calibri" panose="020F0502020204030204" pitchFamily="34" charset="0"/>
                <a:ea typeface="微軟正黑體" panose="020B0604030504040204" pitchFamily="34" charset="-120"/>
                <a:cs typeface="Calibri" panose="020F0502020204030204" pitchFamily="34" charset="0"/>
              </a:rPr>
              <a:t>Dilation</a:t>
            </a:r>
            <a:endParaRPr lang="zh-TW" altLang="en-US" sz="4000" b="1" dirty="0">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3928809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62626">
            <a:alpha val="90000"/>
          </a:srgbClr>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66677A7-8304-4004-8477-4A8D2DCA5D3E}"/>
              </a:ext>
            </a:extLst>
          </p:cNvPr>
          <p:cNvSpPr/>
          <p:nvPr/>
        </p:nvSpPr>
        <p:spPr>
          <a:xfrm>
            <a:off x="0" y="391473"/>
            <a:ext cx="113082" cy="723898"/>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BF338971-20AD-42E9-95CE-86373740E0CF}"/>
              </a:ext>
            </a:extLst>
          </p:cNvPr>
          <p:cNvSpPr/>
          <p:nvPr/>
        </p:nvSpPr>
        <p:spPr>
          <a:xfrm>
            <a:off x="249054" y="391473"/>
            <a:ext cx="208146"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4F842351-3CC7-41A6-B907-265DDDE9BFAC}"/>
              </a:ext>
            </a:extLst>
          </p:cNvPr>
          <p:cNvSpPr/>
          <p:nvPr/>
        </p:nvSpPr>
        <p:spPr>
          <a:xfrm>
            <a:off x="593171" y="391472"/>
            <a:ext cx="5131354"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B96684CB-5847-4713-8986-3819ADCC5944}"/>
              </a:ext>
            </a:extLst>
          </p:cNvPr>
          <p:cNvSpPr txBox="1"/>
          <p:nvPr/>
        </p:nvSpPr>
        <p:spPr>
          <a:xfrm>
            <a:off x="866287" y="399478"/>
            <a:ext cx="4653838" cy="707886"/>
          </a:xfrm>
          <a:prstGeom prst="rect">
            <a:avLst/>
          </a:prstGeom>
          <a:noFill/>
        </p:spPr>
        <p:txBody>
          <a:bodyPr wrap="square" rtlCol="0">
            <a:spAutoFit/>
          </a:bodyPr>
          <a:lstStyle/>
          <a:p>
            <a:r>
              <a:rPr lang="en-US" altLang="zh-TW" sz="4000" b="1" dirty="0">
                <a:latin typeface="Calibri" panose="020F0502020204030204" pitchFamily="34" charset="0"/>
                <a:ea typeface="微軟正黑體" panose="020B0604030504040204" pitchFamily="34" charset="-120"/>
                <a:cs typeface="Calibri" panose="020F0502020204030204" pitchFamily="34" charset="0"/>
              </a:rPr>
              <a:t>Composable Pipeline</a:t>
            </a:r>
            <a:endParaRPr lang="zh-TW" altLang="en-US" sz="4000" b="1" dirty="0">
              <a:latin typeface="Calibri" panose="020F0502020204030204" pitchFamily="34" charset="0"/>
              <a:ea typeface="微軟正黑體" panose="020B0604030504040204" pitchFamily="34" charset="-120"/>
              <a:cs typeface="Calibri" panose="020F0502020204030204" pitchFamily="34" charset="0"/>
            </a:endParaRPr>
          </a:p>
        </p:txBody>
      </p:sp>
      <p:sp>
        <p:nvSpPr>
          <p:cNvPr id="12" name="矩形 11">
            <a:extLst>
              <a:ext uri="{FF2B5EF4-FFF2-40B4-BE49-F238E27FC236}">
                <a16:creationId xmlns:a16="http://schemas.microsoft.com/office/drawing/2014/main" id="{35207E7B-1894-41B7-89DF-5AF33AD3CE0A}"/>
              </a:ext>
            </a:extLst>
          </p:cNvPr>
          <p:cNvSpPr/>
          <p:nvPr/>
        </p:nvSpPr>
        <p:spPr>
          <a:xfrm>
            <a:off x="0" y="6044450"/>
            <a:ext cx="12192000" cy="813550"/>
          </a:xfrm>
          <a:prstGeom prst="rect">
            <a:avLst/>
          </a:prstGeom>
          <a:pattFill prst="dotGrid">
            <a:fgClr>
              <a:schemeClr val="bg1">
                <a:lumMod val="75000"/>
              </a:schemeClr>
            </a:fgClr>
            <a:bgClr>
              <a:schemeClr val="bg1">
                <a:lumMod val="8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DBE86500-CEB8-42ED-A40C-77B81A6111EB}"/>
              </a:ext>
            </a:extLst>
          </p:cNvPr>
          <p:cNvSpPr/>
          <p:nvPr/>
        </p:nvSpPr>
        <p:spPr>
          <a:xfrm>
            <a:off x="593171" y="1407770"/>
            <a:ext cx="11032772" cy="5058758"/>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文字方塊 9">
            <a:extLst>
              <a:ext uri="{FF2B5EF4-FFF2-40B4-BE49-F238E27FC236}">
                <a16:creationId xmlns:a16="http://schemas.microsoft.com/office/drawing/2014/main" id="{1AB7B8CF-CEB7-433B-8D1B-B91E8472AB7B}"/>
              </a:ext>
            </a:extLst>
          </p:cNvPr>
          <p:cNvSpPr txBox="1"/>
          <p:nvPr/>
        </p:nvSpPr>
        <p:spPr>
          <a:xfrm>
            <a:off x="866287" y="1407770"/>
            <a:ext cx="10732542" cy="1938992"/>
          </a:xfrm>
          <a:prstGeom prst="rect">
            <a:avLst/>
          </a:prstGeom>
          <a:noFill/>
        </p:spPr>
        <p:txBody>
          <a:bodyPr wrap="square" rtlCol="0">
            <a:spAutoFit/>
          </a:bodyPr>
          <a:lstStyle/>
          <a:p>
            <a:pPr marL="285750" indent="-285750">
              <a:buFont typeface="Wingdings" panose="05000000000000000000" pitchFamily="2" charset="2"/>
              <a:buChar char="u"/>
            </a:pPr>
            <a:r>
              <a:rPr lang="en-US" altLang="zh-TW" sz="2400" dirty="0">
                <a:latin typeface="Calibri" panose="020F0502020204030204" pitchFamily="34" charset="0"/>
                <a:cs typeface="Calibri" panose="020F0502020204030204" pitchFamily="34" charset="0"/>
              </a:rPr>
              <a:t>The composable pipeline is an overlay with a novel and clever architecture that allows us to adapt how the data flows between a series of IP cores.</a:t>
            </a:r>
          </a:p>
          <a:p>
            <a:pPr marL="285750" indent="-285750">
              <a:buFont typeface="Wingdings" panose="05000000000000000000" pitchFamily="2" charset="2"/>
              <a:buChar char="u"/>
            </a:pPr>
            <a:r>
              <a:rPr lang="en-US" altLang="zh-TW" sz="2400" dirty="0">
                <a:latin typeface="Calibri" panose="020F0502020204030204" pitchFamily="34" charset="0"/>
                <a:cs typeface="Calibri" panose="020F0502020204030204" pitchFamily="34" charset="0"/>
              </a:rPr>
              <a:t>We integrate the CNN network designed by </a:t>
            </a:r>
            <a:r>
              <a:rPr lang="en-US" altLang="zh-TW" sz="2400" dirty="0" err="1">
                <a:latin typeface="Calibri" panose="020F0502020204030204" pitchFamily="34" charset="0"/>
                <a:cs typeface="Calibri" panose="020F0502020204030204" pitchFamily="34" charset="0"/>
              </a:rPr>
              <a:t>Vitis</a:t>
            </a:r>
            <a:r>
              <a:rPr lang="en-US" altLang="zh-TW" sz="2400" dirty="0">
                <a:latin typeface="Calibri" panose="020F0502020204030204" pitchFamily="34" charset="0"/>
                <a:cs typeface="Calibri" panose="020F0502020204030204" pitchFamily="34" charset="0"/>
              </a:rPr>
              <a:t> </a:t>
            </a:r>
            <a:r>
              <a:rPr lang="en-US" altLang="zh-TW" sz="2400" dirty="0" err="1">
                <a:latin typeface="Calibri" panose="020F0502020204030204" pitchFamily="34" charset="0"/>
                <a:cs typeface="Calibri" panose="020F0502020204030204" pitchFamily="34" charset="0"/>
              </a:rPr>
              <a:t>Hls</a:t>
            </a:r>
            <a:r>
              <a:rPr lang="en-US" altLang="zh-TW" sz="2400" dirty="0">
                <a:latin typeface="Calibri" panose="020F0502020204030204" pitchFamily="34" charset="0"/>
                <a:cs typeface="Calibri" panose="020F0502020204030204" pitchFamily="34" charset="0"/>
              </a:rPr>
              <a:t> with the image preprocessing functions from </a:t>
            </a:r>
            <a:r>
              <a:rPr lang="en-US" altLang="zh-TW" sz="2400" dirty="0" err="1">
                <a:latin typeface="Calibri" panose="020F0502020204030204" pitchFamily="34" charset="0"/>
                <a:cs typeface="Calibri" panose="020F0502020204030204" pitchFamily="34" charset="0"/>
              </a:rPr>
              <a:t>Vitis</a:t>
            </a:r>
            <a:r>
              <a:rPr lang="en-US" altLang="zh-TW" sz="2400" dirty="0">
                <a:latin typeface="Calibri" panose="020F0502020204030204" pitchFamily="34" charset="0"/>
                <a:cs typeface="Calibri" panose="020F0502020204030204" pitchFamily="34" charset="0"/>
              </a:rPr>
              <a:t> Vision Library in PYNQ Composable Pipeline.</a:t>
            </a:r>
          </a:p>
          <a:p>
            <a:pPr marL="285750" indent="-285750">
              <a:buFont typeface="Wingdings" panose="05000000000000000000" pitchFamily="2" charset="2"/>
              <a:buChar char="u"/>
            </a:pPr>
            <a:endParaRPr lang="en-US" altLang="zh-TW" sz="2400" dirty="0">
              <a:latin typeface="Calibri" panose="020F0502020204030204" pitchFamily="34" charset="0"/>
              <a:cs typeface="Calibri" panose="020F0502020204030204" pitchFamily="34" charset="0"/>
            </a:endParaRPr>
          </a:p>
        </p:txBody>
      </p:sp>
      <p:pic>
        <p:nvPicPr>
          <p:cNvPr id="5" name="圖片 4">
            <a:extLst>
              <a:ext uri="{FF2B5EF4-FFF2-40B4-BE49-F238E27FC236}">
                <a16:creationId xmlns:a16="http://schemas.microsoft.com/office/drawing/2014/main" id="{10150ABE-4096-4A00-BECB-47D0EFF32481}"/>
              </a:ext>
            </a:extLst>
          </p:cNvPr>
          <p:cNvPicPr>
            <a:picLocks noChangeAspect="1"/>
          </p:cNvPicPr>
          <p:nvPr/>
        </p:nvPicPr>
        <p:blipFill>
          <a:blip r:embed="rId2"/>
          <a:stretch>
            <a:fillRect/>
          </a:stretch>
        </p:blipFill>
        <p:spPr>
          <a:xfrm>
            <a:off x="2232083" y="2937652"/>
            <a:ext cx="6984883" cy="3476235"/>
          </a:xfrm>
          <a:prstGeom prst="rect">
            <a:avLst/>
          </a:prstGeom>
        </p:spPr>
      </p:pic>
    </p:spTree>
    <p:extLst>
      <p:ext uri="{BB962C8B-B14F-4D97-AF65-F5344CB8AC3E}">
        <p14:creationId xmlns:p14="http://schemas.microsoft.com/office/powerpoint/2010/main" val="974439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62626">
            <a:alpha val="90000"/>
          </a:srgbClr>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66677A7-8304-4004-8477-4A8D2DCA5D3E}"/>
              </a:ext>
            </a:extLst>
          </p:cNvPr>
          <p:cNvSpPr/>
          <p:nvPr/>
        </p:nvSpPr>
        <p:spPr>
          <a:xfrm>
            <a:off x="0" y="391473"/>
            <a:ext cx="113082" cy="723898"/>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BF338971-20AD-42E9-95CE-86373740E0CF}"/>
              </a:ext>
            </a:extLst>
          </p:cNvPr>
          <p:cNvSpPr/>
          <p:nvPr/>
        </p:nvSpPr>
        <p:spPr>
          <a:xfrm>
            <a:off x="249054" y="391473"/>
            <a:ext cx="208146"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4F842351-3CC7-41A6-B907-265DDDE9BFAC}"/>
              </a:ext>
            </a:extLst>
          </p:cNvPr>
          <p:cNvSpPr/>
          <p:nvPr/>
        </p:nvSpPr>
        <p:spPr>
          <a:xfrm>
            <a:off x="593171" y="391472"/>
            <a:ext cx="5364009"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B96684CB-5847-4713-8986-3819ADCC5944}"/>
              </a:ext>
            </a:extLst>
          </p:cNvPr>
          <p:cNvSpPr txBox="1"/>
          <p:nvPr/>
        </p:nvSpPr>
        <p:spPr>
          <a:xfrm>
            <a:off x="866287" y="399478"/>
            <a:ext cx="4902689" cy="707886"/>
          </a:xfrm>
          <a:prstGeom prst="rect">
            <a:avLst/>
          </a:prstGeom>
          <a:noFill/>
        </p:spPr>
        <p:txBody>
          <a:bodyPr wrap="none" rtlCol="0">
            <a:spAutoFit/>
          </a:bodyPr>
          <a:lstStyle/>
          <a:p>
            <a:r>
              <a:rPr lang="en-US" altLang="zh-TW" sz="4000" b="1" dirty="0">
                <a:latin typeface="Calibri" panose="020F0502020204030204" pitchFamily="34" charset="0"/>
                <a:ea typeface="Times New Roman"/>
                <a:cs typeface="Calibri" panose="020F0502020204030204" pitchFamily="34" charset="0"/>
                <a:sym typeface="Times New Roman"/>
              </a:rPr>
              <a:t>AXI4-Stream Switch IP</a:t>
            </a:r>
            <a:endParaRPr lang="zh-TW" altLang="en-US" sz="4000" b="1" dirty="0">
              <a:latin typeface="Calibri" panose="020F0502020204030204" pitchFamily="34" charset="0"/>
              <a:ea typeface="微軟正黑體" panose="020B0604030504040204" pitchFamily="34" charset="-120"/>
              <a:cs typeface="Calibri" panose="020F0502020204030204" pitchFamily="34" charset="0"/>
            </a:endParaRPr>
          </a:p>
        </p:txBody>
      </p:sp>
      <p:sp>
        <p:nvSpPr>
          <p:cNvPr id="12" name="矩形 11">
            <a:extLst>
              <a:ext uri="{FF2B5EF4-FFF2-40B4-BE49-F238E27FC236}">
                <a16:creationId xmlns:a16="http://schemas.microsoft.com/office/drawing/2014/main" id="{35207E7B-1894-41B7-89DF-5AF33AD3CE0A}"/>
              </a:ext>
            </a:extLst>
          </p:cNvPr>
          <p:cNvSpPr/>
          <p:nvPr/>
        </p:nvSpPr>
        <p:spPr>
          <a:xfrm>
            <a:off x="0" y="6044450"/>
            <a:ext cx="12192000" cy="813550"/>
          </a:xfrm>
          <a:prstGeom prst="rect">
            <a:avLst/>
          </a:prstGeom>
          <a:pattFill prst="dotGrid">
            <a:fgClr>
              <a:schemeClr val="bg1">
                <a:lumMod val="75000"/>
              </a:schemeClr>
            </a:fgClr>
            <a:bgClr>
              <a:schemeClr val="bg1">
                <a:lumMod val="8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DBE86500-CEB8-42ED-A40C-77B81A6111EB}"/>
              </a:ext>
            </a:extLst>
          </p:cNvPr>
          <p:cNvSpPr/>
          <p:nvPr/>
        </p:nvSpPr>
        <p:spPr>
          <a:xfrm>
            <a:off x="593171" y="1407770"/>
            <a:ext cx="11032772" cy="4936451"/>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文字方塊 9">
            <a:extLst>
              <a:ext uri="{FF2B5EF4-FFF2-40B4-BE49-F238E27FC236}">
                <a16:creationId xmlns:a16="http://schemas.microsoft.com/office/drawing/2014/main" id="{1AB7B8CF-CEB7-433B-8D1B-B91E8472AB7B}"/>
              </a:ext>
            </a:extLst>
          </p:cNvPr>
          <p:cNvSpPr txBox="1"/>
          <p:nvPr/>
        </p:nvSpPr>
        <p:spPr>
          <a:xfrm>
            <a:off x="866287" y="1407770"/>
            <a:ext cx="10732542" cy="830997"/>
          </a:xfrm>
          <a:prstGeom prst="rect">
            <a:avLst/>
          </a:prstGeom>
          <a:noFill/>
        </p:spPr>
        <p:txBody>
          <a:bodyPr wrap="square" rtlCol="0">
            <a:spAutoFit/>
          </a:bodyPr>
          <a:lstStyle/>
          <a:p>
            <a:pPr marL="285750" indent="-285750">
              <a:buFont typeface="Wingdings" panose="05000000000000000000" pitchFamily="2" charset="2"/>
              <a:buChar char="u"/>
            </a:pPr>
            <a:r>
              <a:rPr lang="en-US" altLang="zh-TW" sz="2400" dirty="0">
                <a:latin typeface="Calibri" panose="020F0502020204030204" pitchFamily="34" charset="0"/>
                <a:cs typeface="Calibri" panose="020F0502020204030204" pitchFamily="34" charset="0"/>
              </a:rPr>
              <a:t>The AXI4-Stream Switch provides the runtime routing of how the data flows from one IP core to another.</a:t>
            </a:r>
          </a:p>
        </p:txBody>
      </p:sp>
      <p:pic>
        <p:nvPicPr>
          <p:cNvPr id="4" name="圖片 3">
            <a:extLst>
              <a:ext uri="{FF2B5EF4-FFF2-40B4-BE49-F238E27FC236}">
                <a16:creationId xmlns:a16="http://schemas.microsoft.com/office/drawing/2014/main" id="{A3C37F41-777F-4136-90E6-7F2897F3E2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9903" y="2616658"/>
            <a:ext cx="5666979" cy="3523042"/>
          </a:xfrm>
          <a:prstGeom prst="rect">
            <a:avLst/>
          </a:prstGeom>
        </p:spPr>
      </p:pic>
      <p:sp>
        <p:nvSpPr>
          <p:cNvPr id="5" name="矩形 4">
            <a:extLst>
              <a:ext uri="{FF2B5EF4-FFF2-40B4-BE49-F238E27FC236}">
                <a16:creationId xmlns:a16="http://schemas.microsoft.com/office/drawing/2014/main" id="{04A3A0D7-51F4-4698-A740-084BD7D925FA}"/>
              </a:ext>
            </a:extLst>
          </p:cNvPr>
          <p:cNvSpPr/>
          <p:nvPr/>
        </p:nvSpPr>
        <p:spPr>
          <a:xfrm>
            <a:off x="7483382" y="2748800"/>
            <a:ext cx="1260568" cy="3390900"/>
          </a:xfrm>
          <a:prstGeom prst="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294402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62626">
            <a:alpha val="90000"/>
          </a:srgbClr>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66677A7-8304-4004-8477-4A8D2DCA5D3E}"/>
              </a:ext>
            </a:extLst>
          </p:cNvPr>
          <p:cNvSpPr/>
          <p:nvPr/>
        </p:nvSpPr>
        <p:spPr>
          <a:xfrm>
            <a:off x="0" y="391473"/>
            <a:ext cx="113082" cy="723898"/>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BF338971-20AD-42E9-95CE-86373740E0CF}"/>
              </a:ext>
            </a:extLst>
          </p:cNvPr>
          <p:cNvSpPr/>
          <p:nvPr/>
        </p:nvSpPr>
        <p:spPr>
          <a:xfrm>
            <a:off x="249054" y="391473"/>
            <a:ext cx="208146"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4F842351-3CC7-41A6-B907-265DDDE9BFAC}"/>
              </a:ext>
            </a:extLst>
          </p:cNvPr>
          <p:cNvSpPr/>
          <p:nvPr/>
        </p:nvSpPr>
        <p:spPr>
          <a:xfrm>
            <a:off x="593171" y="391472"/>
            <a:ext cx="4992817"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B96684CB-5847-4713-8986-3819ADCC5944}"/>
              </a:ext>
            </a:extLst>
          </p:cNvPr>
          <p:cNvSpPr txBox="1"/>
          <p:nvPr/>
        </p:nvSpPr>
        <p:spPr>
          <a:xfrm>
            <a:off x="866287" y="399478"/>
            <a:ext cx="4405565" cy="707886"/>
          </a:xfrm>
          <a:prstGeom prst="rect">
            <a:avLst/>
          </a:prstGeom>
          <a:noFill/>
        </p:spPr>
        <p:txBody>
          <a:bodyPr wrap="none" rtlCol="0">
            <a:spAutoFit/>
          </a:bodyPr>
          <a:lstStyle/>
          <a:p>
            <a:r>
              <a:rPr lang="en-US" altLang="zh-TW" sz="4000" b="1" dirty="0">
                <a:latin typeface="Calibri" panose="020F0502020204030204" pitchFamily="34" charset="0"/>
                <a:ea typeface="微軟正黑體" panose="020B0604030504040204" pitchFamily="34" charset="-120"/>
                <a:cs typeface="Calibri" panose="020F0502020204030204" pitchFamily="34" charset="0"/>
              </a:rPr>
              <a:t>Convolutional Layer</a:t>
            </a:r>
            <a:endParaRPr lang="zh-TW" altLang="en-US" sz="4000" b="1" dirty="0">
              <a:latin typeface="Calibri" panose="020F0502020204030204" pitchFamily="34" charset="0"/>
              <a:ea typeface="微軟正黑體" panose="020B0604030504040204" pitchFamily="34" charset="-120"/>
              <a:cs typeface="Calibri" panose="020F0502020204030204" pitchFamily="34" charset="0"/>
            </a:endParaRPr>
          </a:p>
        </p:txBody>
      </p:sp>
      <p:sp>
        <p:nvSpPr>
          <p:cNvPr id="12" name="矩形 11">
            <a:extLst>
              <a:ext uri="{FF2B5EF4-FFF2-40B4-BE49-F238E27FC236}">
                <a16:creationId xmlns:a16="http://schemas.microsoft.com/office/drawing/2014/main" id="{35207E7B-1894-41B7-89DF-5AF33AD3CE0A}"/>
              </a:ext>
            </a:extLst>
          </p:cNvPr>
          <p:cNvSpPr/>
          <p:nvPr/>
        </p:nvSpPr>
        <p:spPr>
          <a:xfrm>
            <a:off x="0" y="6044450"/>
            <a:ext cx="12192000" cy="813550"/>
          </a:xfrm>
          <a:prstGeom prst="rect">
            <a:avLst/>
          </a:prstGeom>
          <a:pattFill prst="dotGrid">
            <a:fgClr>
              <a:schemeClr val="bg1">
                <a:lumMod val="75000"/>
              </a:schemeClr>
            </a:fgClr>
            <a:bgClr>
              <a:schemeClr val="bg1">
                <a:lumMod val="8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DBE86500-CEB8-42ED-A40C-77B81A6111EB}"/>
              </a:ext>
            </a:extLst>
          </p:cNvPr>
          <p:cNvSpPr/>
          <p:nvPr/>
        </p:nvSpPr>
        <p:spPr>
          <a:xfrm>
            <a:off x="593171" y="1407770"/>
            <a:ext cx="11032772" cy="5192206"/>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文字方塊 9">
            <a:extLst>
              <a:ext uri="{FF2B5EF4-FFF2-40B4-BE49-F238E27FC236}">
                <a16:creationId xmlns:a16="http://schemas.microsoft.com/office/drawing/2014/main" id="{1AB7B8CF-CEB7-433B-8D1B-B91E8472AB7B}"/>
              </a:ext>
            </a:extLst>
          </p:cNvPr>
          <p:cNvSpPr txBox="1"/>
          <p:nvPr/>
        </p:nvSpPr>
        <p:spPr>
          <a:xfrm>
            <a:off x="866287" y="1407770"/>
            <a:ext cx="10732542" cy="2308324"/>
          </a:xfrm>
          <a:prstGeom prst="rect">
            <a:avLst/>
          </a:prstGeom>
          <a:noFill/>
        </p:spPr>
        <p:txBody>
          <a:bodyPr wrap="square" rtlCol="0">
            <a:spAutoFit/>
          </a:bodyPr>
          <a:lstStyle/>
          <a:p>
            <a:pPr marL="285750" indent="-285750">
              <a:buFont typeface="Wingdings" panose="05000000000000000000" pitchFamily="2" charset="2"/>
              <a:buChar char="u"/>
            </a:pPr>
            <a:r>
              <a:rPr lang="en-US" altLang="zh-TW" sz="2400" dirty="0">
                <a:latin typeface="Calibri" panose="020F0502020204030204" pitchFamily="34" charset="0"/>
                <a:cs typeface="Calibri" panose="020F0502020204030204" pitchFamily="34" charset="0"/>
              </a:rPr>
              <a:t>A convolutional layer contains a set of filters whose parameters need to be learned,  preserves the spatial arrangement of images, and obtains local images as input features.</a:t>
            </a:r>
          </a:p>
          <a:p>
            <a:pPr marL="285750" indent="-285750">
              <a:buFont typeface="Wingdings" panose="05000000000000000000" pitchFamily="2" charset="2"/>
              <a:buChar char="u"/>
            </a:pPr>
            <a:endParaRPr lang="en-US" altLang="zh-TW" sz="2400" dirty="0">
              <a:latin typeface="Calibri" panose="020F0502020204030204" pitchFamily="34" charset="0"/>
              <a:cs typeface="Calibri" panose="020F0502020204030204" pitchFamily="34" charset="0"/>
            </a:endParaRPr>
          </a:p>
          <a:p>
            <a:r>
              <a:rPr lang="en-US" altLang="zh-TW" sz="2400" b="1" dirty="0">
                <a:latin typeface="Calibri" panose="020F0502020204030204" pitchFamily="34" charset="0"/>
                <a:cs typeface="Calibri" panose="020F0502020204030204" pitchFamily="34" charset="0"/>
              </a:rPr>
              <a:t>Step 1:</a:t>
            </a:r>
          </a:p>
          <a:p>
            <a:r>
              <a:rPr lang="en-US" altLang="zh-TW" sz="2400" b="1" dirty="0">
                <a:latin typeface="Calibri" panose="020F0502020204030204" pitchFamily="34" charset="0"/>
                <a:cs typeface="Calibri" panose="020F0502020204030204" pitchFamily="34" charset="0"/>
              </a:rPr>
              <a:t>	</a:t>
            </a:r>
            <a:r>
              <a:rPr lang="en-US" altLang="zh-TW" sz="2400" dirty="0">
                <a:latin typeface="Calibri" panose="020F0502020204030204" pitchFamily="34" charset="0"/>
                <a:cs typeface="Calibri" panose="020F0502020204030204" pitchFamily="34" charset="0"/>
              </a:rPr>
              <a:t>Use kernels to convolve the input images to get different maps.</a:t>
            </a:r>
          </a:p>
        </p:txBody>
      </p:sp>
      <p:grpSp>
        <p:nvGrpSpPr>
          <p:cNvPr id="2" name="群組 1">
            <a:extLst>
              <a:ext uri="{FF2B5EF4-FFF2-40B4-BE49-F238E27FC236}">
                <a16:creationId xmlns:a16="http://schemas.microsoft.com/office/drawing/2014/main" id="{19D7C855-1995-445A-A8BC-E573247ED73C}"/>
              </a:ext>
            </a:extLst>
          </p:cNvPr>
          <p:cNvGrpSpPr/>
          <p:nvPr/>
        </p:nvGrpSpPr>
        <p:grpSpPr>
          <a:xfrm>
            <a:off x="993660" y="3793402"/>
            <a:ext cx="10231793" cy="2764778"/>
            <a:chOff x="406029" y="3673147"/>
            <a:chExt cx="11357699" cy="3313016"/>
          </a:xfrm>
        </p:grpSpPr>
        <p:pic>
          <p:nvPicPr>
            <p:cNvPr id="14" name="內容版面配置區 4">
              <a:extLst>
                <a:ext uri="{FF2B5EF4-FFF2-40B4-BE49-F238E27FC236}">
                  <a16:creationId xmlns:a16="http://schemas.microsoft.com/office/drawing/2014/main" id="{CDF89CA7-CC52-4EF6-8D88-8E4BF2B39F2D}"/>
                </a:ext>
              </a:extLst>
            </p:cNvPr>
            <p:cNvPicPr>
              <a:picLocks noChangeAspect="1"/>
            </p:cNvPicPr>
            <p:nvPr/>
          </p:nvPicPr>
          <p:blipFill>
            <a:blip r:embed="rId2"/>
            <a:stretch>
              <a:fillRect/>
            </a:stretch>
          </p:blipFill>
          <p:spPr>
            <a:xfrm>
              <a:off x="406029" y="3843450"/>
              <a:ext cx="2397854" cy="2594205"/>
            </a:xfrm>
            <a:prstGeom prst="rect">
              <a:avLst/>
            </a:prstGeom>
          </p:spPr>
        </p:pic>
        <p:pic>
          <p:nvPicPr>
            <p:cNvPr id="15" name="圖片 14">
              <a:extLst>
                <a:ext uri="{FF2B5EF4-FFF2-40B4-BE49-F238E27FC236}">
                  <a16:creationId xmlns:a16="http://schemas.microsoft.com/office/drawing/2014/main" id="{E7271439-28D8-4AFC-B3E9-F59B4B27E876}"/>
                </a:ext>
              </a:extLst>
            </p:cNvPr>
            <p:cNvPicPr>
              <a:picLocks noChangeAspect="1"/>
            </p:cNvPicPr>
            <p:nvPr/>
          </p:nvPicPr>
          <p:blipFill>
            <a:blip r:embed="rId3"/>
            <a:stretch>
              <a:fillRect/>
            </a:stretch>
          </p:blipFill>
          <p:spPr>
            <a:xfrm>
              <a:off x="3403941" y="4096988"/>
              <a:ext cx="1829085" cy="2087130"/>
            </a:xfrm>
            <a:prstGeom prst="rect">
              <a:avLst/>
            </a:prstGeom>
          </p:spPr>
        </p:pic>
        <p:pic>
          <p:nvPicPr>
            <p:cNvPr id="16" name="圖片 15">
              <a:extLst>
                <a:ext uri="{FF2B5EF4-FFF2-40B4-BE49-F238E27FC236}">
                  <a16:creationId xmlns:a16="http://schemas.microsoft.com/office/drawing/2014/main" id="{7BBB9250-695E-417E-A9AA-0EBD396D80A8}"/>
                </a:ext>
              </a:extLst>
            </p:cNvPr>
            <p:cNvPicPr>
              <a:picLocks noChangeAspect="1"/>
            </p:cNvPicPr>
            <p:nvPr/>
          </p:nvPicPr>
          <p:blipFill>
            <a:blip r:embed="rId4"/>
            <a:stretch>
              <a:fillRect/>
            </a:stretch>
          </p:blipFill>
          <p:spPr>
            <a:xfrm>
              <a:off x="8578875" y="3673147"/>
              <a:ext cx="3184853" cy="3184853"/>
            </a:xfrm>
            <a:prstGeom prst="rect">
              <a:avLst/>
            </a:prstGeom>
          </p:spPr>
        </p:pic>
        <p:pic>
          <p:nvPicPr>
            <p:cNvPr id="17" name="圖片 16">
              <a:extLst>
                <a:ext uri="{FF2B5EF4-FFF2-40B4-BE49-F238E27FC236}">
                  <a16:creationId xmlns:a16="http://schemas.microsoft.com/office/drawing/2014/main" id="{83FD09F6-B5C3-482F-95C0-43B370134EE6}"/>
                </a:ext>
              </a:extLst>
            </p:cNvPr>
            <p:cNvPicPr>
              <a:picLocks noChangeAspect="1"/>
            </p:cNvPicPr>
            <p:nvPr/>
          </p:nvPicPr>
          <p:blipFill>
            <a:blip r:embed="rId5"/>
            <a:stretch>
              <a:fillRect/>
            </a:stretch>
          </p:blipFill>
          <p:spPr>
            <a:xfrm>
              <a:off x="5833084" y="4200030"/>
              <a:ext cx="2145733" cy="2131086"/>
            </a:xfrm>
            <a:prstGeom prst="rect">
              <a:avLst/>
            </a:prstGeom>
          </p:spPr>
        </p:pic>
        <p:sp>
          <p:nvSpPr>
            <p:cNvPr id="18" name="文字方塊 17">
              <a:extLst>
                <a:ext uri="{FF2B5EF4-FFF2-40B4-BE49-F238E27FC236}">
                  <a16:creationId xmlns:a16="http://schemas.microsoft.com/office/drawing/2014/main" id="{84497D07-1816-436E-9068-78776FDF47D6}"/>
                </a:ext>
              </a:extLst>
            </p:cNvPr>
            <p:cNvSpPr txBox="1"/>
            <p:nvPr/>
          </p:nvSpPr>
          <p:spPr>
            <a:xfrm>
              <a:off x="2884140" y="4911630"/>
              <a:ext cx="439544" cy="707886"/>
            </a:xfrm>
            <a:prstGeom prst="rect">
              <a:avLst/>
            </a:prstGeom>
            <a:noFill/>
          </p:spPr>
          <p:txBody>
            <a:bodyPr wrap="none" rtlCol="0">
              <a:spAutoFit/>
            </a:bodyPr>
            <a:lstStyle/>
            <a:p>
              <a:r>
                <a:rPr lang="en-US" altLang="zh-TW" sz="4000" b="1" dirty="0">
                  <a:latin typeface="Times New Roman" panose="02020603050405020304" pitchFamily="18" charset="0"/>
                  <a:cs typeface="Times New Roman" panose="02020603050405020304" pitchFamily="18" charset="0"/>
                </a:rPr>
                <a:t>*</a:t>
              </a:r>
              <a:endParaRPr lang="zh-TW" altLang="en-US" sz="4000" b="1" dirty="0">
                <a:latin typeface="Times New Roman" panose="02020603050405020304" pitchFamily="18" charset="0"/>
                <a:cs typeface="Times New Roman" panose="02020603050405020304" pitchFamily="18" charset="0"/>
              </a:endParaRPr>
            </a:p>
          </p:txBody>
        </p:sp>
        <p:sp>
          <p:nvSpPr>
            <p:cNvPr id="19" name="箭號: 向右 18">
              <a:extLst>
                <a:ext uri="{FF2B5EF4-FFF2-40B4-BE49-F238E27FC236}">
                  <a16:creationId xmlns:a16="http://schemas.microsoft.com/office/drawing/2014/main" id="{E4141AFE-D228-45BC-9840-AD16803B0C8C}"/>
                </a:ext>
              </a:extLst>
            </p:cNvPr>
            <p:cNvSpPr/>
            <p:nvPr/>
          </p:nvSpPr>
          <p:spPr>
            <a:xfrm>
              <a:off x="5375707" y="5076701"/>
              <a:ext cx="314696" cy="255319"/>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箭號: 向右 19">
              <a:extLst>
                <a:ext uri="{FF2B5EF4-FFF2-40B4-BE49-F238E27FC236}">
                  <a16:creationId xmlns:a16="http://schemas.microsoft.com/office/drawing/2014/main" id="{DB2A3195-8F88-492B-96EF-2FEDDA868611}"/>
                </a:ext>
              </a:extLst>
            </p:cNvPr>
            <p:cNvSpPr/>
            <p:nvPr/>
          </p:nvSpPr>
          <p:spPr>
            <a:xfrm>
              <a:off x="8121498" y="5076701"/>
              <a:ext cx="314696" cy="255319"/>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1" name="文字方塊 20">
                  <a:extLst>
                    <a:ext uri="{FF2B5EF4-FFF2-40B4-BE49-F238E27FC236}">
                      <a16:creationId xmlns:a16="http://schemas.microsoft.com/office/drawing/2014/main" id="{38D77778-2ACD-4D8A-8EE9-D2850026E04A}"/>
                    </a:ext>
                  </a:extLst>
                </p:cNvPr>
                <p:cNvSpPr txBox="1"/>
                <p:nvPr/>
              </p:nvSpPr>
              <p:spPr>
                <a:xfrm>
                  <a:off x="5783684" y="3780460"/>
                  <a:ext cx="2244532" cy="442568"/>
                </a:xfrm>
                <a:prstGeom prst="rect">
                  <a:avLst/>
                </a:prstGeom>
                <a:noFill/>
              </p:spPr>
              <p:txBody>
                <a:bodyPr wrap="none" rtlCol="0">
                  <a:spAutoFit/>
                </a:bodyPr>
                <a:lstStyle/>
                <a:p>
                  <a:r>
                    <a:rPr lang="en-US" altLang="zh-TW" dirty="0">
                      <a:latin typeface="Calibri" panose="020F0502020204030204" pitchFamily="34" charset="0"/>
                      <a:cs typeface="Calibri" panose="020F0502020204030204" pitchFamily="34" charset="0"/>
                    </a:rPr>
                    <a:t>Input image</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oMath>
                  </a14:m>
                  <a:r>
                    <a:rPr lang="en-US" altLang="zh-TW" dirty="0">
                      <a:latin typeface="Calibri" panose="020F0502020204030204" pitchFamily="34" charset="0"/>
                      <a:cs typeface="Calibri" panose="020F0502020204030204" pitchFamily="34" charset="0"/>
                    </a:rPr>
                    <a:t>Kernel</a:t>
                  </a:r>
                  <a:endParaRPr lang="zh-TW" altLang="en-US" dirty="0">
                    <a:latin typeface="Calibri" panose="020F0502020204030204" pitchFamily="34" charset="0"/>
                    <a:cs typeface="Calibri" panose="020F0502020204030204" pitchFamily="34" charset="0"/>
                  </a:endParaRPr>
                </a:p>
              </p:txBody>
            </p:sp>
          </mc:Choice>
          <mc:Fallback xmlns="">
            <p:sp>
              <p:nvSpPr>
                <p:cNvPr id="21" name="文字方塊 20">
                  <a:extLst>
                    <a:ext uri="{FF2B5EF4-FFF2-40B4-BE49-F238E27FC236}">
                      <a16:creationId xmlns:a16="http://schemas.microsoft.com/office/drawing/2014/main" id="{38D77778-2ACD-4D8A-8EE9-D2850026E04A}"/>
                    </a:ext>
                  </a:extLst>
                </p:cNvPr>
                <p:cNvSpPr txBox="1">
                  <a:spLocks noRot="1" noChangeAspect="1" noMove="1" noResize="1" noEditPoints="1" noAdjustHandles="1" noChangeArrowheads="1" noChangeShapeType="1" noTextEdit="1"/>
                </p:cNvSpPr>
                <p:nvPr/>
              </p:nvSpPr>
              <p:spPr>
                <a:xfrm>
                  <a:off x="5783684" y="3780460"/>
                  <a:ext cx="2244532" cy="442568"/>
                </a:xfrm>
                <a:prstGeom prst="rect">
                  <a:avLst/>
                </a:prstGeom>
                <a:blipFill>
                  <a:blip r:embed="rId6"/>
                  <a:stretch>
                    <a:fillRect l="-2719" t="-9836" r="-2417" b="-24590"/>
                  </a:stretch>
                </a:blipFill>
              </p:spPr>
              <p:txBody>
                <a:bodyPr/>
                <a:lstStyle/>
                <a:p>
                  <a:r>
                    <a:rPr lang="zh-TW" altLang="en-US">
                      <a:noFill/>
                    </a:rPr>
                    <a:t> </a:t>
                  </a:r>
                </a:p>
              </p:txBody>
            </p:sp>
          </mc:Fallback>
        </mc:AlternateContent>
        <p:cxnSp>
          <p:nvCxnSpPr>
            <p:cNvPr id="22" name="直線單箭頭接點 21">
              <a:extLst>
                <a:ext uri="{FF2B5EF4-FFF2-40B4-BE49-F238E27FC236}">
                  <a16:creationId xmlns:a16="http://schemas.microsoft.com/office/drawing/2014/main" id="{01C982A2-41C8-4A9B-A908-25C58634F075}"/>
                </a:ext>
              </a:extLst>
            </p:cNvPr>
            <p:cNvCxnSpPr>
              <a:cxnSpLocks/>
            </p:cNvCxnSpPr>
            <p:nvPr/>
          </p:nvCxnSpPr>
          <p:spPr>
            <a:xfrm flipV="1">
              <a:off x="6555179" y="4246026"/>
              <a:ext cx="2541320" cy="610982"/>
            </a:xfrm>
            <a:prstGeom prst="straightConnector1">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文字方塊 22">
                  <a:extLst>
                    <a:ext uri="{FF2B5EF4-FFF2-40B4-BE49-F238E27FC236}">
                      <a16:creationId xmlns:a16="http://schemas.microsoft.com/office/drawing/2014/main" id="{3FA12DD2-6523-4E7C-812B-A7C993330A41}"/>
                    </a:ext>
                  </a:extLst>
                </p:cNvPr>
                <p:cNvSpPr txBox="1"/>
                <p:nvPr/>
              </p:nvSpPr>
              <p:spPr>
                <a:xfrm>
                  <a:off x="3503221" y="6211669"/>
                  <a:ext cx="1909649" cy="774494"/>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m:rPr>
                            <m:sty m:val="p"/>
                          </m:rPr>
                          <a:rPr lang="en-US" altLang="zh-TW" b="0" i="0" smtClean="0">
                            <a:latin typeface="Cambria Math" panose="02040503050406030204" pitchFamily="18" charset="0"/>
                          </a:rPr>
                          <m:t>Kernel</m:t>
                        </m:r>
                        <m:r>
                          <a:rPr lang="en-US" altLang="zh-TW" b="0" i="0" smtClean="0">
                            <a:latin typeface="Cambria Math" panose="02040503050406030204" pitchFamily="18" charset="0"/>
                          </a:rPr>
                          <m:t>=3×3</m:t>
                        </m:r>
                      </m:oMath>
                    </m:oMathPara>
                  </a14:m>
                  <a:endParaRPr lang="en-US" altLang="zh-TW" b="0" dirty="0">
                    <a:latin typeface="Calibri" panose="020F0502020204030204" pitchFamily="34" charset="0"/>
                    <a:ea typeface="Cambria Math" panose="02040503050406030204" pitchFamily="18" charset="0"/>
                    <a:cs typeface="Calibri" panose="020F0502020204030204" pitchFamily="34" charset="0"/>
                  </a:endParaRPr>
                </a:p>
                <a:p>
                  <a:pPr/>
                  <a14:m>
                    <m:oMathPara xmlns:m="http://schemas.openxmlformats.org/officeDocument/2006/math">
                      <m:oMathParaPr>
                        <m:jc m:val="left"/>
                      </m:oMathParaPr>
                      <m:oMath xmlns:m="http://schemas.openxmlformats.org/officeDocument/2006/math">
                        <m:r>
                          <m:rPr>
                            <m:sty m:val="p"/>
                          </m:rPr>
                          <a:rPr lang="en-US" altLang="zh-TW" b="0" i="0" smtClean="0">
                            <a:latin typeface="Cambria Math" panose="02040503050406030204" pitchFamily="18" charset="0"/>
                          </a:rPr>
                          <m:t>Stride</m:t>
                        </m:r>
                        <m:r>
                          <a:rPr lang="en-US" altLang="zh-TW" b="0" i="0" smtClean="0">
                            <a:latin typeface="Cambria Math" panose="02040503050406030204" pitchFamily="18" charset="0"/>
                          </a:rPr>
                          <m:t>=1</m:t>
                        </m:r>
                      </m:oMath>
                    </m:oMathPara>
                  </a14:m>
                  <a:endParaRPr lang="zh-TW" altLang="en-US" dirty="0">
                    <a:latin typeface="Calibri" panose="020F0502020204030204" pitchFamily="34" charset="0"/>
                    <a:cs typeface="Calibri" panose="020F0502020204030204" pitchFamily="34" charset="0"/>
                  </a:endParaRPr>
                </a:p>
              </p:txBody>
            </p:sp>
          </mc:Choice>
          <mc:Fallback xmlns="">
            <p:sp>
              <p:nvSpPr>
                <p:cNvPr id="23" name="文字方塊 22">
                  <a:extLst>
                    <a:ext uri="{FF2B5EF4-FFF2-40B4-BE49-F238E27FC236}">
                      <a16:creationId xmlns:a16="http://schemas.microsoft.com/office/drawing/2014/main" id="{3FA12DD2-6523-4E7C-812B-A7C993330A41}"/>
                    </a:ext>
                  </a:extLst>
                </p:cNvPr>
                <p:cNvSpPr txBox="1">
                  <a:spLocks noRot="1" noChangeAspect="1" noMove="1" noResize="1" noEditPoints="1" noAdjustHandles="1" noChangeArrowheads="1" noChangeShapeType="1" noTextEdit="1"/>
                </p:cNvSpPr>
                <p:nvPr/>
              </p:nvSpPr>
              <p:spPr>
                <a:xfrm>
                  <a:off x="3503221" y="6211669"/>
                  <a:ext cx="1909649" cy="774494"/>
                </a:xfrm>
                <a:prstGeom prst="rect">
                  <a:avLst/>
                </a:prstGeom>
                <a:blipFill>
                  <a:blip r:embed="rId7"/>
                  <a:stretch>
                    <a:fillRect/>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2347407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262626">
            <a:alpha val="90000"/>
          </a:srgbClr>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66677A7-8304-4004-8477-4A8D2DCA5D3E}"/>
              </a:ext>
            </a:extLst>
          </p:cNvPr>
          <p:cNvSpPr/>
          <p:nvPr/>
        </p:nvSpPr>
        <p:spPr>
          <a:xfrm>
            <a:off x="0" y="391473"/>
            <a:ext cx="113082" cy="723898"/>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BF338971-20AD-42E9-95CE-86373740E0CF}"/>
              </a:ext>
            </a:extLst>
          </p:cNvPr>
          <p:cNvSpPr/>
          <p:nvPr/>
        </p:nvSpPr>
        <p:spPr>
          <a:xfrm>
            <a:off x="249054" y="391473"/>
            <a:ext cx="208146"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4F842351-3CC7-41A6-B907-265DDDE9BFAC}"/>
              </a:ext>
            </a:extLst>
          </p:cNvPr>
          <p:cNvSpPr/>
          <p:nvPr/>
        </p:nvSpPr>
        <p:spPr>
          <a:xfrm>
            <a:off x="593171" y="391472"/>
            <a:ext cx="4992817"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B96684CB-5847-4713-8986-3819ADCC5944}"/>
              </a:ext>
            </a:extLst>
          </p:cNvPr>
          <p:cNvSpPr txBox="1"/>
          <p:nvPr/>
        </p:nvSpPr>
        <p:spPr>
          <a:xfrm>
            <a:off x="866287" y="399478"/>
            <a:ext cx="4405565" cy="707886"/>
          </a:xfrm>
          <a:prstGeom prst="rect">
            <a:avLst/>
          </a:prstGeom>
          <a:noFill/>
        </p:spPr>
        <p:txBody>
          <a:bodyPr wrap="none" rtlCol="0">
            <a:spAutoFit/>
          </a:bodyPr>
          <a:lstStyle/>
          <a:p>
            <a:r>
              <a:rPr lang="en-US" altLang="zh-TW" sz="4000" b="1" dirty="0">
                <a:latin typeface="Calibri" panose="020F0502020204030204" pitchFamily="34" charset="0"/>
                <a:ea typeface="微軟正黑體" panose="020B0604030504040204" pitchFamily="34" charset="-120"/>
                <a:cs typeface="Calibri" panose="020F0502020204030204" pitchFamily="34" charset="0"/>
              </a:rPr>
              <a:t>Convolutional Layer</a:t>
            </a:r>
            <a:endParaRPr lang="zh-TW" altLang="en-US" sz="4000" b="1" dirty="0">
              <a:latin typeface="Calibri" panose="020F0502020204030204" pitchFamily="34" charset="0"/>
              <a:ea typeface="微軟正黑體" panose="020B0604030504040204" pitchFamily="34" charset="-120"/>
              <a:cs typeface="Calibri" panose="020F0502020204030204" pitchFamily="34" charset="0"/>
            </a:endParaRPr>
          </a:p>
        </p:txBody>
      </p:sp>
      <p:sp>
        <p:nvSpPr>
          <p:cNvPr id="12" name="矩形 11">
            <a:extLst>
              <a:ext uri="{FF2B5EF4-FFF2-40B4-BE49-F238E27FC236}">
                <a16:creationId xmlns:a16="http://schemas.microsoft.com/office/drawing/2014/main" id="{35207E7B-1894-41B7-89DF-5AF33AD3CE0A}"/>
              </a:ext>
            </a:extLst>
          </p:cNvPr>
          <p:cNvSpPr/>
          <p:nvPr/>
        </p:nvSpPr>
        <p:spPr>
          <a:xfrm>
            <a:off x="0" y="6044450"/>
            <a:ext cx="12192000" cy="813550"/>
          </a:xfrm>
          <a:prstGeom prst="rect">
            <a:avLst/>
          </a:prstGeom>
          <a:pattFill prst="dotGrid">
            <a:fgClr>
              <a:schemeClr val="bg1">
                <a:lumMod val="75000"/>
              </a:schemeClr>
            </a:fgClr>
            <a:bgClr>
              <a:schemeClr val="bg1">
                <a:lumMod val="8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DBE86500-CEB8-42ED-A40C-77B81A6111EB}"/>
              </a:ext>
            </a:extLst>
          </p:cNvPr>
          <p:cNvSpPr/>
          <p:nvPr/>
        </p:nvSpPr>
        <p:spPr>
          <a:xfrm>
            <a:off x="593171" y="1407770"/>
            <a:ext cx="11032772" cy="5192206"/>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文字方塊 9">
            <a:extLst>
              <a:ext uri="{FF2B5EF4-FFF2-40B4-BE49-F238E27FC236}">
                <a16:creationId xmlns:a16="http://schemas.microsoft.com/office/drawing/2014/main" id="{1AB7B8CF-CEB7-433B-8D1B-B91E8472AB7B}"/>
              </a:ext>
            </a:extLst>
          </p:cNvPr>
          <p:cNvSpPr txBox="1"/>
          <p:nvPr/>
        </p:nvSpPr>
        <p:spPr>
          <a:xfrm>
            <a:off x="866287" y="1407770"/>
            <a:ext cx="10732542" cy="2308324"/>
          </a:xfrm>
          <a:prstGeom prst="rect">
            <a:avLst/>
          </a:prstGeom>
          <a:noFill/>
        </p:spPr>
        <p:txBody>
          <a:bodyPr wrap="square" rtlCol="0">
            <a:spAutoFit/>
          </a:bodyPr>
          <a:lstStyle/>
          <a:p>
            <a:r>
              <a:rPr lang="en-US" altLang="zh-TW" sz="2400" b="1" dirty="0">
                <a:latin typeface="Calibri" panose="020F0502020204030204" pitchFamily="34" charset="0"/>
                <a:cs typeface="Calibri" panose="020F0502020204030204" pitchFamily="34" charset="0"/>
              </a:rPr>
              <a:t>Step 2:</a:t>
            </a:r>
          </a:p>
          <a:p>
            <a:r>
              <a:rPr lang="en-US" altLang="zh-TW" sz="2400" b="1" dirty="0">
                <a:latin typeface="Calibri" panose="020F0502020204030204" pitchFamily="34" charset="0"/>
                <a:cs typeface="Calibri" panose="020F0502020204030204" pitchFamily="34" charset="0"/>
              </a:rPr>
              <a:t>	</a:t>
            </a:r>
            <a:r>
              <a:rPr lang="en-US" altLang="zh-TW" sz="2400" dirty="0">
                <a:latin typeface="Calibri" panose="020F0502020204030204" pitchFamily="34" charset="0"/>
                <a:cs typeface="Calibri" panose="020F0502020204030204" pitchFamily="34" charset="0"/>
              </a:rPr>
              <a:t>Use </a:t>
            </a:r>
            <a:r>
              <a:rPr lang="en-US" altLang="zh-TW" sz="2400" dirty="0" err="1">
                <a:latin typeface="Calibri" panose="020F0502020204030204" pitchFamily="34" charset="0"/>
                <a:cs typeface="Calibri" panose="020F0502020204030204" pitchFamily="34" charset="0"/>
              </a:rPr>
              <a:t>ReLU</a:t>
            </a:r>
            <a:r>
              <a:rPr lang="en-US" altLang="zh-TW" sz="2400" dirty="0">
                <a:latin typeface="Calibri" panose="020F0502020204030204" pitchFamily="34" charset="0"/>
                <a:cs typeface="Calibri" panose="020F0502020204030204" pitchFamily="34" charset="0"/>
              </a:rPr>
              <a:t> to obtain Feature maps.</a:t>
            </a:r>
          </a:p>
          <a:p>
            <a:endParaRPr lang="en-US" altLang="zh-TW" sz="24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u"/>
            </a:pPr>
            <a:r>
              <a:rPr lang="en-US" altLang="zh-TW" sz="2400" dirty="0">
                <a:latin typeface="Calibri" panose="020F0502020204030204" pitchFamily="34" charset="0"/>
                <a:cs typeface="Calibri" panose="020F0502020204030204" pitchFamily="34" charset="0"/>
              </a:rPr>
              <a:t>Rectified Linear Unit (</a:t>
            </a:r>
            <a:r>
              <a:rPr lang="en-US" altLang="zh-TW" sz="2400" dirty="0" err="1">
                <a:latin typeface="Calibri" panose="020F0502020204030204" pitchFamily="34" charset="0"/>
                <a:cs typeface="Calibri" panose="020F0502020204030204" pitchFamily="34" charset="0"/>
              </a:rPr>
              <a:t>ReLU</a:t>
            </a:r>
            <a:r>
              <a:rPr lang="en-US" altLang="zh-TW" sz="2400" dirty="0">
                <a:latin typeface="Calibri" panose="020F0502020204030204" pitchFamily="34" charset="0"/>
                <a:cs typeface="Calibri" panose="020F0502020204030204" pitchFamily="34" charset="0"/>
              </a:rPr>
              <a:t>):  A piecewise linear function that will output the input directly if it is positive, otherwise, it will output zero.</a:t>
            </a:r>
          </a:p>
          <a:p>
            <a:pPr marL="342900" indent="-342900">
              <a:buFont typeface="Wingdings" panose="05000000000000000000" pitchFamily="2" charset="2"/>
              <a:buChar char="u"/>
            </a:pPr>
            <a:endParaRPr lang="en-US" altLang="zh-TW" sz="2400" dirty="0">
              <a:latin typeface="Calibri" panose="020F0502020204030204" pitchFamily="34" charset="0"/>
              <a:cs typeface="Calibri" panose="020F0502020204030204" pitchFamily="34" charset="0"/>
            </a:endParaRPr>
          </a:p>
        </p:txBody>
      </p:sp>
      <p:pic>
        <p:nvPicPr>
          <p:cNvPr id="24" name="內容版面配置區 3">
            <a:extLst>
              <a:ext uri="{FF2B5EF4-FFF2-40B4-BE49-F238E27FC236}">
                <a16:creationId xmlns:a16="http://schemas.microsoft.com/office/drawing/2014/main" id="{F105B3A7-6310-4ED1-8DCE-96BFAFB05AF1}"/>
              </a:ext>
            </a:extLst>
          </p:cNvPr>
          <p:cNvPicPr>
            <a:picLocks noChangeAspect="1"/>
          </p:cNvPicPr>
          <p:nvPr/>
        </p:nvPicPr>
        <p:blipFill>
          <a:blip r:embed="rId2"/>
          <a:stretch>
            <a:fillRect/>
          </a:stretch>
        </p:blipFill>
        <p:spPr>
          <a:xfrm>
            <a:off x="8081459" y="4294418"/>
            <a:ext cx="1002572" cy="1155743"/>
          </a:xfrm>
          <a:prstGeom prst="rect">
            <a:avLst/>
          </a:prstGeom>
        </p:spPr>
      </p:pic>
      <p:pic>
        <p:nvPicPr>
          <p:cNvPr id="25" name="圖片 24">
            <a:extLst>
              <a:ext uri="{FF2B5EF4-FFF2-40B4-BE49-F238E27FC236}">
                <a16:creationId xmlns:a16="http://schemas.microsoft.com/office/drawing/2014/main" id="{27E3A64E-C56A-424D-82B9-98B6BD26A1D6}"/>
              </a:ext>
            </a:extLst>
          </p:cNvPr>
          <p:cNvPicPr>
            <a:picLocks noChangeAspect="1"/>
          </p:cNvPicPr>
          <p:nvPr/>
        </p:nvPicPr>
        <p:blipFill>
          <a:blip r:embed="rId3"/>
          <a:stretch>
            <a:fillRect/>
          </a:stretch>
        </p:blipFill>
        <p:spPr>
          <a:xfrm>
            <a:off x="2401135" y="3325443"/>
            <a:ext cx="3184853" cy="3184853"/>
          </a:xfrm>
          <a:prstGeom prst="rect">
            <a:avLst/>
          </a:prstGeom>
        </p:spPr>
      </p:pic>
      <p:cxnSp>
        <p:nvCxnSpPr>
          <p:cNvPr id="26" name="直線單箭頭接點 25">
            <a:extLst>
              <a:ext uri="{FF2B5EF4-FFF2-40B4-BE49-F238E27FC236}">
                <a16:creationId xmlns:a16="http://schemas.microsoft.com/office/drawing/2014/main" id="{A403D74C-AC73-4791-8358-37DF8FF72811}"/>
              </a:ext>
            </a:extLst>
          </p:cNvPr>
          <p:cNvCxnSpPr/>
          <p:nvPr/>
        </p:nvCxnSpPr>
        <p:spPr>
          <a:xfrm>
            <a:off x="2889069" y="3875813"/>
            <a:ext cx="5314208" cy="825335"/>
          </a:xfrm>
          <a:prstGeom prst="straightConnector1">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箭號: 向右 26">
            <a:extLst>
              <a:ext uri="{FF2B5EF4-FFF2-40B4-BE49-F238E27FC236}">
                <a16:creationId xmlns:a16="http://schemas.microsoft.com/office/drawing/2014/main" id="{AF831318-318A-41EF-A6DD-2E59EC348A19}"/>
              </a:ext>
            </a:extLst>
          </p:cNvPr>
          <p:cNvSpPr/>
          <p:nvPr/>
        </p:nvSpPr>
        <p:spPr>
          <a:xfrm>
            <a:off x="6196347" y="4837715"/>
            <a:ext cx="1407226" cy="3443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a:extLst>
              <a:ext uri="{FF2B5EF4-FFF2-40B4-BE49-F238E27FC236}">
                <a16:creationId xmlns:a16="http://schemas.microsoft.com/office/drawing/2014/main" id="{43148A26-B347-4C3B-AA38-1CC6C1B3DFC8}"/>
              </a:ext>
            </a:extLst>
          </p:cNvPr>
          <p:cNvSpPr txBox="1"/>
          <p:nvPr/>
        </p:nvSpPr>
        <p:spPr>
          <a:xfrm>
            <a:off x="6489815" y="5182099"/>
            <a:ext cx="820289" cy="461665"/>
          </a:xfrm>
          <a:prstGeom prst="rect">
            <a:avLst/>
          </a:prstGeom>
          <a:noFill/>
        </p:spPr>
        <p:txBody>
          <a:bodyPr wrap="none" rtlCol="0">
            <a:spAutoFit/>
          </a:bodyPr>
          <a:lstStyle/>
          <a:p>
            <a:r>
              <a:rPr lang="en-US" altLang="zh-TW" sz="2400" dirty="0" err="1">
                <a:latin typeface="Calibri" panose="020F0502020204030204" pitchFamily="34" charset="0"/>
                <a:cs typeface="Calibri" panose="020F0502020204030204" pitchFamily="34" charset="0"/>
              </a:rPr>
              <a:t>ReLU</a:t>
            </a:r>
            <a:endParaRPr lang="zh-TW" alt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937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262626">
            <a:alpha val="90000"/>
          </a:srgbClr>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66677A7-8304-4004-8477-4A8D2DCA5D3E}"/>
              </a:ext>
            </a:extLst>
          </p:cNvPr>
          <p:cNvSpPr/>
          <p:nvPr/>
        </p:nvSpPr>
        <p:spPr>
          <a:xfrm>
            <a:off x="0" y="391473"/>
            <a:ext cx="113082" cy="723898"/>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BF338971-20AD-42E9-95CE-86373740E0CF}"/>
              </a:ext>
            </a:extLst>
          </p:cNvPr>
          <p:cNvSpPr/>
          <p:nvPr/>
        </p:nvSpPr>
        <p:spPr>
          <a:xfrm>
            <a:off x="249054" y="391473"/>
            <a:ext cx="208146"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4F842351-3CC7-41A6-B907-265DDDE9BFAC}"/>
              </a:ext>
            </a:extLst>
          </p:cNvPr>
          <p:cNvSpPr/>
          <p:nvPr/>
        </p:nvSpPr>
        <p:spPr>
          <a:xfrm>
            <a:off x="593172" y="391472"/>
            <a:ext cx="4603518"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B96684CB-5847-4713-8986-3819ADCC5944}"/>
              </a:ext>
            </a:extLst>
          </p:cNvPr>
          <p:cNvSpPr txBox="1"/>
          <p:nvPr/>
        </p:nvSpPr>
        <p:spPr>
          <a:xfrm>
            <a:off x="866287" y="399478"/>
            <a:ext cx="4075924" cy="707886"/>
          </a:xfrm>
          <a:prstGeom prst="rect">
            <a:avLst/>
          </a:prstGeom>
          <a:noFill/>
        </p:spPr>
        <p:txBody>
          <a:bodyPr wrap="none" rtlCol="0">
            <a:spAutoFit/>
          </a:bodyPr>
          <a:lstStyle/>
          <a:p>
            <a:r>
              <a:rPr lang="en-US" altLang="zh-TW" sz="4000" b="1" dirty="0">
                <a:latin typeface="Calibri" panose="020F0502020204030204" pitchFamily="34" charset="0"/>
                <a:ea typeface="微軟正黑體" panose="020B0604030504040204" pitchFamily="34" charset="-120"/>
                <a:cs typeface="Calibri" panose="020F0502020204030204" pitchFamily="34" charset="0"/>
              </a:rPr>
              <a:t>Max Pooling Layer</a:t>
            </a:r>
            <a:endParaRPr lang="zh-TW" altLang="en-US" sz="4000" b="1" dirty="0">
              <a:latin typeface="Calibri" panose="020F0502020204030204" pitchFamily="34" charset="0"/>
              <a:ea typeface="微軟正黑體" panose="020B0604030504040204" pitchFamily="34" charset="-120"/>
              <a:cs typeface="Calibri" panose="020F0502020204030204" pitchFamily="34" charset="0"/>
            </a:endParaRPr>
          </a:p>
        </p:txBody>
      </p:sp>
      <p:sp>
        <p:nvSpPr>
          <p:cNvPr id="12" name="矩形 11">
            <a:extLst>
              <a:ext uri="{FF2B5EF4-FFF2-40B4-BE49-F238E27FC236}">
                <a16:creationId xmlns:a16="http://schemas.microsoft.com/office/drawing/2014/main" id="{35207E7B-1894-41B7-89DF-5AF33AD3CE0A}"/>
              </a:ext>
            </a:extLst>
          </p:cNvPr>
          <p:cNvSpPr/>
          <p:nvPr/>
        </p:nvSpPr>
        <p:spPr>
          <a:xfrm>
            <a:off x="0" y="6044450"/>
            <a:ext cx="12192000" cy="813550"/>
          </a:xfrm>
          <a:prstGeom prst="rect">
            <a:avLst/>
          </a:prstGeom>
          <a:pattFill prst="dotGrid">
            <a:fgClr>
              <a:schemeClr val="bg1">
                <a:lumMod val="75000"/>
              </a:schemeClr>
            </a:fgClr>
            <a:bgClr>
              <a:schemeClr val="bg1">
                <a:lumMod val="8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DBE86500-CEB8-42ED-A40C-77B81A6111EB}"/>
              </a:ext>
            </a:extLst>
          </p:cNvPr>
          <p:cNvSpPr/>
          <p:nvPr/>
        </p:nvSpPr>
        <p:spPr>
          <a:xfrm>
            <a:off x="593171" y="1407770"/>
            <a:ext cx="11032772" cy="538232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文字方塊 9">
            <a:extLst>
              <a:ext uri="{FF2B5EF4-FFF2-40B4-BE49-F238E27FC236}">
                <a16:creationId xmlns:a16="http://schemas.microsoft.com/office/drawing/2014/main" id="{1AB7B8CF-CEB7-433B-8D1B-B91E8472AB7B}"/>
              </a:ext>
            </a:extLst>
          </p:cNvPr>
          <p:cNvSpPr txBox="1"/>
          <p:nvPr/>
        </p:nvSpPr>
        <p:spPr>
          <a:xfrm>
            <a:off x="866287" y="1407770"/>
            <a:ext cx="10732542" cy="3785652"/>
          </a:xfrm>
          <a:prstGeom prst="rect">
            <a:avLst/>
          </a:prstGeom>
          <a:noFill/>
        </p:spPr>
        <p:txBody>
          <a:bodyPr wrap="square" rtlCol="0">
            <a:spAutoFit/>
          </a:bodyPr>
          <a:lstStyle/>
          <a:p>
            <a:pPr marL="285750" indent="-285750">
              <a:buFont typeface="Wingdings" panose="05000000000000000000" pitchFamily="2" charset="2"/>
              <a:buChar char="u"/>
            </a:pPr>
            <a:r>
              <a:rPr lang="en-US" altLang="zh-TW" sz="2400" dirty="0">
                <a:latin typeface="Calibri" panose="020F0502020204030204" pitchFamily="34" charset="0"/>
                <a:cs typeface="Calibri" panose="020F0502020204030204" pitchFamily="34" charset="0"/>
              </a:rPr>
              <a:t>Pooling layers are used to reduce the dimensions of the feature maps.</a:t>
            </a:r>
          </a:p>
          <a:p>
            <a:r>
              <a:rPr lang="en-US" altLang="zh-TW" sz="2400" b="1" dirty="0">
                <a:latin typeface="Calibri" panose="020F0502020204030204" pitchFamily="34" charset="0"/>
                <a:cs typeface="Calibri" panose="020F0502020204030204" pitchFamily="34" charset="0"/>
              </a:rPr>
              <a:t>Pros:</a:t>
            </a:r>
          </a:p>
          <a:p>
            <a:pPr marL="457200" indent="-457200">
              <a:buFont typeface="+mj-lt"/>
              <a:buAutoNum type="arabicPeriod"/>
            </a:pPr>
            <a:r>
              <a:rPr lang="en-US" altLang="zh-TW" sz="2400" dirty="0">
                <a:latin typeface="Calibri" panose="020F0502020204030204" pitchFamily="34" charset="0"/>
                <a:cs typeface="Calibri" panose="020F0502020204030204" pitchFamily="34" charset="0"/>
              </a:rPr>
              <a:t>Reduce the number of parameters to learn and the amount of computation performed in the network.</a:t>
            </a:r>
          </a:p>
          <a:p>
            <a:pPr marL="457200" indent="-457200">
              <a:buFont typeface="+mj-lt"/>
              <a:buAutoNum type="arabicPeriod"/>
            </a:pPr>
            <a:r>
              <a:rPr lang="en-US" altLang="zh-TW" sz="2400" dirty="0">
                <a:latin typeface="Calibri" panose="020F0502020204030204" pitchFamily="34" charset="0"/>
                <a:cs typeface="Calibri" panose="020F0502020204030204" pitchFamily="34" charset="0"/>
              </a:rPr>
              <a:t>Make the model more robust to variations in the position of the features in the input image. </a:t>
            </a:r>
          </a:p>
          <a:p>
            <a:r>
              <a:rPr lang="en-US" altLang="zh-TW" sz="2400" b="1" dirty="0">
                <a:latin typeface="Calibri" panose="020F0502020204030204" pitchFamily="34" charset="0"/>
                <a:cs typeface="Calibri" panose="020F0502020204030204" pitchFamily="34" charset="0"/>
              </a:rPr>
              <a:t>Max pooling:</a:t>
            </a:r>
          </a:p>
          <a:p>
            <a:r>
              <a:rPr lang="en-US" altLang="zh-TW" sz="2400" dirty="0">
                <a:latin typeface="Calibri" panose="020F0502020204030204" pitchFamily="34" charset="0"/>
                <a:cs typeface="Calibri" panose="020F0502020204030204" pitchFamily="34" charset="0"/>
              </a:rPr>
              <a:t>    Select the maximum element from the region of the feature map covered by the filter.</a:t>
            </a:r>
            <a:endParaRPr lang="zh-TW" altLang="en-US" sz="2400" dirty="0">
              <a:latin typeface="Calibri" panose="020F0502020204030204" pitchFamily="34" charset="0"/>
              <a:cs typeface="Calibri" panose="020F0502020204030204" pitchFamily="34" charset="0"/>
            </a:endParaRPr>
          </a:p>
          <a:p>
            <a:pPr marL="457200" indent="-457200">
              <a:buFont typeface="+mj-lt"/>
              <a:buAutoNum type="arabicPeriod"/>
            </a:pPr>
            <a:endParaRPr lang="en-US" altLang="zh-TW" sz="2400" dirty="0">
              <a:latin typeface="Calibri" panose="020F0502020204030204" pitchFamily="34" charset="0"/>
              <a:cs typeface="Calibri" panose="020F0502020204030204" pitchFamily="34" charset="0"/>
            </a:endParaRPr>
          </a:p>
        </p:txBody>
      </p:sp>
      <p:pic>
        <p:nvPicPr>
          <p:cNvPr id="28" name="內容版面配置區 4">
            <a:extLst>
              <a:ext uri="{FF2B5EF4-FFF2-40B4-BE49-F238E27FC236}">
                <a16:creationId xmlns:a16="http://schemas.microsoft.com/office/drawing/2014/main" id="{56C0DD8D-2AA4-41F7-80FA-08CF2664B1A2}"/>
              </a:ext>
            </a:extLst>
          </p:cNvPr>
          <p:cNvPicPr>
            <a:picLocks noChangeAspect="1"/>
          </p:cNvPicPr>
          <p:nvPr/>
        </p:nvPicPr>
        <p:blipFill>
          <a:blip r:embed="rId2"/>
          <a:stretch>
            <a:fillRect/>
          </a:stretch>
        </p:blipFill>
        <p:spPr>
          <a:xfrm>
            <a:off x="3557970" y="4416643"/>
            <a:ext cx="5576976" cy="2283963"/>
          </a:xfrm>
          <a:prstGeom prst="rect">
            <a:avLst/>
          </a:prstGeom>
        </p:spPr>
      </p:pic>
      <mc:AlternateContent xmlns:mc="http://schemas.openxmlformats.org/markup-compatibility/2006" xmlns:a14="http://schemas.microsoft.com/office/drawing/2010/main">
        <mc:Choice Requires="a14">
          <p:sp>
            <p:nvSpPr>
              <p:cNvPr id="29" name="文字方塊 28">
                <a:extLst>
                  <a:ext uri="{FF2B5EF4-FFF2-40B4-BE49-F238E27FC236}">
                    <a16:creationId xmlns:a16="http://schemas.microsoft.com/office/drawing/2014/main" id="{BEA1B4BD-6634-4CBF-98DB-BE329CBE015A}"/>
                  </a:ext>
                </a:extLst>
              </p:cNvPr>
              <p:cNvSpPr txBox="1"/>
              <p:nvPr/>
            </p:nvSpPr>
            <p:spPr>
              <a:xfrm>
                <a:off x="1521918" y="5812191"/>
                <a:ext cx="2036052" cy="64633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sty m:val="p"/>
                        </m:rPr>
                        <a:rPr lang="en-US" altLang="zh-TW" b="0" i="0" smtClean="0">
                          <a:latin typeface="Cambria Math" panose="02040503050406030204" pitchFamily="18" charset="0"/>
                        </a:rPr>
                        <m:t>Kernel</m:t>
                      </m:r>
                      <m:r>
                        <a:rPr lang="en-US" altLang="zh-TW" b="0" i="0" smtClean="0">
                          <a:latin typeface="Cambria Math" panose="02040503050406030204" pitchFamily="18" charset="0"/>
                        </a:rPr>
                        <m:t>=2×2</m:t>
                      </m:r>
                    </m:oMath>
                  </m:oMathPara>
                </a14:m>
                <a:endParaRPr lang="en-US" altLang="zh-TW" b="0" dirty="0">
                  <a:latin typeface="Calibri" panose="020F0502020204030204" pitchFamily="34" charset="0"/>
                  <a:ea typeface="Cambria Math" panose="02040503050406030204" pitchFamily="18" charset="0"/>
                  <a:cs typeface="Calibri" panose="020F0502020204030204" pitchFamily="34" charset="0"/>
                </a:endParaRPr>
              </a:p>
              <a:p>
                <a:pPr/>
                <a14:m>
                  <m:oMathPara xmlns:m="http://schemas.openxmlformats.org/officeDocument/2006/math">
                    <m:oMathParaPr>
                      <m:jc m:val="left"/>
                    </m:oMathParaPr>
                    <m:oMath xmlns:m="http://schemas.openxmlformats.org/officeDocument/2006/math">
                      <m:r>
                        <m:rPr>
                          <m:sty m:val="p"/>
                        </m:rPr>
                        <a:rPr lang="en-US" altLang="zh-TW" b="0" i="0" smtClean="0">
                          <a:latin typeface="Cambria Math" panose="02040503050406030204" pitchFamily="18" charset="0"/>
                        </a:rPr>
                        <m:t>Stride</m:t>
                      </m:r>
                      <m:r>
                        <a:rPr lang="en-US" altLang="zh-TW" b="0" i="0" smtClean="0">
                          <a:latin typeface="Cambria Math" panose="02040503050406030204" pitchFamily="18" charset="0"/>
                        </a:rPr>
                        <m:t>=2</m:t>
                      </m:r>
                    </m:oMath>
                  </m:oMathPara>
                </a14:m>
                <a:endParaRPr lang="zh-TW" altLang="en-US" dirty="0">
                  <a:latin typeface="Calibri" panose="020F0502020204030204" pitchFamily="34" charset="0"/>
                  <a:cs typeface="Calibri" panose="020F0502020204030204" pitchFamily="34" charset="0"/>
                </a:endParaRPr>
              </a:p>
            </p:txBody>
          </p:sp>
        </mc:Choice>
        <mc:Fallback xmlns="">
          <p:sp>
            <p:nvSpPr>
              <p:cNvPr id="29" name="文字方塊 28">
                <a:extLst>
                  <a:ext uri="{FF2B5EF4-FFF2-40B4-BE49-F238E27FC236}">
                    <a16:creationId xmlns:a16="http://schemas.microsoft.com/office/drawing/2014/main" id="{BEA1B4BD-6634-4CBF-98DB-BE329CBE015A}"/>
                  </a:ext>
                </a:extLst>
              </p:cNvPr>
              <p:cNvSpPr txBox="1">
                <a:spLocks noRot="1" noChangeAspect="1" noMove="1" noResize="1" noEditPoints="1" noAdjustHandles="1" noChangeArrowheads="1" noChangeShapeType="1" noTextEdit="1"/>
              </p:cNvSpPr>
              <p:nvPr/>
            </p:nvSpPr>
            <p:spPr>
              <a:xfrm>
                <a:off x="1521918" y="5812191"/>
                <a:ext cx="2036052" cy="646331"/>
              </a:xfrm>
              <a:prstGeom prst="rect">
                <a:avLst/>
              </a:prstGeom>
              <a:blipFill>
                <a:blip r:embed="rId3"/>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561071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262626">
            <a:alpha val="90000"/>
          </a:srgbClr>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66677A7-8304-4004-8477-4A8D2DCA5D3E}"/>
              </a:ext>
            </a:extLst>
          </p:cNvPr>
          <p:cNvSpPr/>
          <p:nvPr/>
        </p:nvSpPr>
        <p:spPr>
          <a:xfrm>
            <a:off x="0" y="391473"/>
            <a:ext cx="113082" cy="723898"/>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BF338971-20AD-42E9-95CE-86373740E0CF}"/>
              </a:ext>
            </a:extLst>
          </p:cNvPr>
          <p:cNvSpPr/>
          <p:nvPr/>
        </p:nvSpPr>
        <p:spPr>
          <a:xfrm>
            <a:off x="249054" y="391473"/>
            <a:ext cx="208146"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4F842351-3CC7-41A6-B907-265DDDE9BFAC}"/>
              </a:ext>
            </a:extLst>
          </p:cNvPr>
          <p:cNvSpPr/>
          <p:nvPr/>
        </p:nvSpPr>
        <p:spPr>
          <a:xfrm>
            <a:off x="593171" y="391472"/>
            <a:ext cx="3821811"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B96684CB-5847-4713-8986-3819ADCC5944}"/>
              </a:ext>
            </a:extLst>
          </p:cNvPr>
          <p:cNvSpPr txBox="1"/>
          <p:nvPr/>
        </p:nvSpPr>
        <p:spPr>
          <a:xfrm>
            <a:off x="866287" y="399478"/>
            <a:ext cx="3229410" cy="707886"/>
          </a:xfrm>
          <a:prstGeom prst="rect">
            <a:avLst/>
          </a:prstGeom>
          <a:noFill/>
        </p:spPr>
        <p:txBody>
          <a:bodyPr wrap="none" rtlCol="0">
            <a:spAutoFit/>
          </a:bodyPr>
          <a:lstStyle/>
          <a:p>
            <a:r>
              <a:rPr lang="en-US" altLang="zh-TW" sz="4000" b="1" dirty="0">
                <a:latin typeface="Calibri" panose="020F0502020204030204" pitchFamily="34" charset="0"/>
                <a:ea typeface="微軟正黑體" panose="020B0604030504040204" pitchFamily="34" charset="-120"/>
                <a:cs typeface="Calibri" panose="020F0502020204030204" pitchFamily="34" charset="0"/>
              </a:rPr>
              <a:t>CNN Structure</a:t>
            </a:r>
            <a:endParaRPr lang="zh-TW" altLang="en-US" sz="4000" b="1" dirty="0">
              <a:latin typeface="Calibri" panose="020F0502020204030204" pitchFamily="34" charset="0"/>
              <a:ea typeface="微軟正黑體" panose="020B0604030504040204" pitchFamily="34" charset="-120"/>
              <a:cs typeface="Calibri" panose="020F0502020204030204" pitchFamily="34" charset="0"/>
            </a:endParaRPr>
          </a:p>
        </p:txBody>
      </p:sp>
      <p:sp>
        <p:nvSpPr>
          <p:cNvPr id="12" name="矩形 11">
            <a:extLst>
              <a:ext uri="{FF2B5EF4-FFF2-40B4-BE49-F238E27FC236}">
                <a16:creationId xmlns:a16="http://schemas.microsoft.com/office/drawing/2014/main" id="{35207E7B-1894-41B7-89DF-5AF33AD3CE0A}"/>
              </a:ext>
            </a:extLst>
          </p:cNvPr>
          <p:cNvSpPr/>
          <p:nvPr/>
        </p:nvSpPr>
        <p:spPr>
          <a:xfrm>
            <a:off x="0" y="6044450"/>
            <a:ext cx="12192000" cy="813550"/>
          </a:xfrm>
          <a:prstGeom prst="rect">
            <a:avLst/>
          </a:prstGeom>
          <a:pattFill prst="dotGrid">
            <a:fgClr>
              <a:schemeClr val="bg1">
                <a:lumMod val="75000"/>
              </a:schemeClr>
            </a:fgClr>
            <a:bgClr>
              <a:schemeClr val="bg1">
                <a:lumMod val="8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DBE86500-CEB8-42ED-A40C-77B81A6111EB}"/>
              </a:ext>
            </a:extLst>
          </p:cNvPr>
          <p:cNvSpPr/>
          <p:nvPr/>
        </p:nvSpPr>
        <p:spPr>
          <a:xfrm>
            <a:off x="593171" y="1407770"/>
            <a:ext cx="11032772" cy="4936451"/>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文字方塊 9">
            <a:extLst>
              <a:ext uri="{FF2B5EF4-FFF2-40B4-BE49-F238E27FC236}">
                <a16:creationId xmlns:a16="http://schemas.microsoft.com/office/drawing/2014/main" id="{1AB7B8CF-CEB7-433B-8D1B-B91E8472AB7B}"/>
              </a:ext>
            </a:extLst>
          </p:cNvPr>
          <p:cNvSpPr txBox="1"/>
          <p:nvPr/>
        </p:nvSpPr>
        <p:spPr>
          <a:xfrm>
            <a:off x="866287" y="1407770"/>
            <a:ext cx="10732542" cy="830997"/>
          </a:xfrm>
          <a:prstGeom prst="rect">
            <a:avLst/>
          </a:prstGeom>
          <a:noFill/>
        </p:spPr>
        <p:txBody>
          <a:bodyPr wrap="square" rtlCol="0">
            <a:spAutoFit/>
          </a:bodyPr>
          <a:lstStyle/>
          <a:p>
            <a:pPr marL="285750" indent="-285750">
              <a:buFont typeface="Wingdings" panose="05000000000000000000" pitchFamily="2" charset="2"/>
              <a:buChar char="u"/>
            </a:pPr>
            <a:r>
              <a:rPr lang="en-US" altLang="zh-TW" sz="2400" dirty="0">
                <a:latin typeface="Calibri" panose="020F0502020204030204" pitchFamily="34" charset="0"/>
                <a:cs typeface="Calibri" panose="020F0502020204030204" pitchFamily="34" charset="0"/>
              </a:rPr>
              <a:t>The convolutional layers apply 3 x 3 kernels and stride 2.</a:t>
            </a:r>
          </a:p>
          <a:p>
            <a:pPr marL="285750" indent="-285750">
              <a:buFont typeface="Wingdings" panose="05000000000000000000" pitchFamily="2" charset="2"/>
              <a:buChar char="u"/>
            </a:pPr>
            <a:r>
              <a:rPr lang="en-US" altLang="zh-TW" sz="2400" dirty="0">
                <a:latin typeface="Calibri" panose="020F0502020204030204" pitchFamily="34" charset="0"/>
                <a:cs typeface="Calibri" panose="020F0502020204030204" pitchFamily="34" charset="0"/>
              </a:rPr>
              <a:t>The max pooling layers apply 2 x 2 kernels and stride 2. </a:t>
            </a:r>
          </a:p>
        </p:txBody>
      </p:sp>
      <p:grpSp>
        <p:nvGrpSpPr>
          <p:cNvPr id="8" name="群組 7">
            <a:extLst>
              <a:ext uri="{FF2B5EF4-FFF2-40B4-BE49-F238E27FC236}">
                <a16:creationId xmlns:a16="http://schemas.microsoft.com/office/drawing/2014/main" id="{C82B0D74-E8A8-45CF-ADFC-71DF53E320DF}"/>
              </a:ext>
            </a:extLst>
          </p:cNvPr>
          <p:cNvGrpSpPr/>
          <p:nvPr/>
        </p:nvGrpSpPr>
        <p:grpSpPr>
          <a:xfrm>
            <a:off x="2064190" y="2344849"/>
            <a:ext cx="8336467" cy="3870626"/>
            <a:chOff x="953811" y="3685308"/>
            <a:chExt cx="7075430" cy="2544777"/>
          </a:xfrm>
        </p:grpSpPr>
        <p:pic>
          <p:nvPicPr>
            <p:cNvPr id="5" name="圖片 4">
              <a:extLst>
                <a:ext uri="{FF2B5EF4-FFF2-40B4-BE49-F238E27FC236}">
                  <a16:creationId xmlns:a16="http://schemas.microsoft.com/office/drawing/2014/main" id="{BC678721-17DB-4588-9744-86F6D7998B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811" y="3685308"/>
              <a:ext cx="7075430" cy="2544777"/>
            </a:xfrm>
            <a:prstGeom prst="rect">
              <a:avLst/>
            </a:prstGeom>
          </p:spPr>
        </p:pic>
        <p:sp>
          <p:nvSpPr>
            <p:cNvPr id="13" name="矩形 12">
              <a:extLst>
                <a:ext uri="{FF2B5EF4-FFF2-40B4-BE49-F238E27FC236}">
                  <a16:creationId xmlns:a16="http://schemas.microsoft.com/office/drawing/2014/main" id="{86D4E6D0-680F-4B75-8543-A14305153F57}"/>
                </a:ext>
              </a:extLst>
            </p:cNvPr>
            <p:cNvSpPr/>
            <p:nvPr/>
          </p:nvSpPr>
          <p:spPr>
            <a:xfrm>
              <a:off x="3251200" y="5080000"/>
              <a:ext cx="1320800" cy="813551"/>
            </a:xfrm>
            <a:prstGeom prst="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2892419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262626">
            <a:alpha val="90000"/>
          </a:srgbClr>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66677A7-8304-4004-8477-4A8D2DCA5D3E}"/>
              </a:ext>
            </a:extLst>
          </p:cNvPr>
          <p:cNvSpPr/>
          <p:nvPr/>
        </p:nvSpPr>
        <p:spPr>
          <a:xfrm>
            <a:off x="0" y="391473"/>
            <a:ext cx="113082" cy="723898"/>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BF338971-20AD-42E9-95CE-86373740E0CF}"/>
              </a:ext>
            </a:extLst>
          </p:cNvPr>
          <p:cNvSpPr/>
          <p:nvPr/>
        </p:nvSpPr>
        <p:spPr>
          <a:xfrm>
            <a:off x="249054" y="391473"/>
            <a:ext cx="208146"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4F842351-3CC7-41A6-B907-265DDDE9BFAC}"/>
              </a:ext>
            </a:extLst>
          </p:cNvPr>
          <p:cNvSpPr/>
          <p:nvPr/>
        </p:nvSpPr>
        <p:spPr>
          <a:xfrm>
            <a:off x="593171" y="391472"/>
            <a:ext cx="5680880"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B96684CB-5847-4713-8986-3819ADCC5944}"/>
              </a:ext>
            </a:extLst>
          </p:cNvPr>
          <p:cNvSpPr txBox="1"/>
          <p:nvPr/>
        </p:nvSpPr>
        <p:spPr>
          <a:xfrm>
            <a:off x="866287" y="399478"/>
            <a:ext cx="5208414" cy="707886"/>
          </a:xfrm>
          <a:prstGeom prst="rect">
            <a:avLst/>
          </a:prstGeom>
          <a:noFill/>
        </p:spPr>
        <p:txBody>
          <a:bodyPr wrap="none" rtlCol="0">
            <a:spAutoFit/>
          </a:bodyPr>
          <a:lstStyle/>
          <a:p>
            <a:r>
              <a:rPr lang="en-US" altLang="zh-TW" sz="4000" b="1" dirty="0">
                <a:latin typeface="Calibri" panose="020F0502020204030204" pitchFamily="34" charset="0"/>
                <a:ea typeface="微軟正黑體" panose="020B0604030504040204" pitchFamily="34" charset="-120"/>
                <a:cs typeface="Calibri" panose="020F0502020204030204" pitchFamily="34" charset="0"/>
              </a:rPr>
              <a:t>CNN IP Implementation</a:t>
            </a:r>
            <a:endParaRPr lang="zh-TW" altLang="en-US" sz="4000" b="1" dirty="0">
              <a:latin typeface="Calibri" panose="020F0502020204030204" pitchFamily="34" charset="0"/>
              <a:ea typeface="微軟正黑體" panose="020B0604030504040204" pitchFamily="34" charset="-120"/>
              <a:cs typeface="Calibri" panose="020F0502020204030204" pitchFamily="34" charset="0"/>
            </a:endParaRPr>
          </a:p>
        </p:txBody>
      </p:sp>
      <p:sp>
        <p:nvSpPr>
          <p:cNvPr id="12" name="矩形 11">
            <a:extLst>
              <a:ext uri="{FF2B5EF4-FFF2-40B4-BE49-F238E27FC236}">
                <a16:creationId xmlns:a16="http://schemas.microsoft.com/office/drawing/2014/main" id="{35207E7B-1894-41B7-89DF-5AF33AD3CE0A}"/>
              </a:ext>
            </a:extLst>
          </p:cNvPr>
          <p:cNvSpPr/>
          <p:nvPr/>
        </p:nvSpPr>
        <p:spPr>
          <a:xfrm>
            <a:off x="0" y="6044450"/>
            <a:ext cx="12192000" cy="813550"/>
          </a:xfrm>
          <a:prstGeom prst="rect">
            <a:avLst/>
          </a:prstGeom>
          <a:pattFill prst="dotGrid">
            <a:fgClr>
              <a:schemeClr val="bg1">
                <a:lumMod val="75000"/>
              </a:schemeClr>
            </a:fgClr>
            <a:bgClr>
              <a:schemeClr val="bg1">
                <a:lumMod val="8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DBE86500-CEB8-42ED-A40C-77B81A6111EB}"/>
              </a:ext>
            </a:extLst>
          </p:cNvPr>
          <p:cNvSpPr/>
          <p:nvPr/>
        </p:nvSpPr>
        <p:spPr>
          <a:xfrm>
            <a:off x="593171" y="1407770"/>
            <a:ext cx="11032772" cy="5192206"/>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文字方塊 9">
            <a:extLst>
              <a:ext uri="{FF2B5EF4-FFF2-40B4-BE49-F238E27FC236}">
                <a16:creationId xmlns:a16="http://schemas.microsoft.com/office/drawing/2014/main" id="{1AB7B8CF-CEB7-433B-8D1B-B91E8472AB7B}"/>
              </a:ext>
            </a:extLst>
          </p:cNvPr>
          <p:cNvSpPr txBox="1"/>
          <p:nvPr/>
        </p:nvSpPr>
        <p:spPr>
          <a:xfrm>
            <a:off x="866287" y="1407770"/>
            <a:ext cx="10732542" cy="830997"/>
          </a:xfrm>
          <a:prstGeom prst="rect">
            <a:avLst/>
          </a:prstGeom>
          <a:noFill/>
        </p:spPr>
        <p:txBody>
          <a:bodyPr wrap="square" rtlCol="0">
            <a:spAutoFit/>
          </a:bodyPr>
          <a:lstStyle/>
          <a:p>
            <a:pPr marL="342900" indent="-342900">
              <a:buFont typeface="Wingdings" panose="05000000000000000000" pitchFamily="2" charset="2"/>
              <a:buChar char="u"/>
            </a:pPr>
            <a:r>
              <a:rPr lang="en-US" altLang="zh-TW" sz="2400" b="1" dirty="0">
                <a:latin typeface="Calibri" panose="020F0502020204030204" pitchFamily="34" charset="0"/>
                <a:cs typeface="Calibri" panose="020F0502020204030204" pitchFamily="34" charset="0"/>
              </a:rPr>
              <a:t>Process Element(PE):</a:t>
            </a:r>
          </a:p>
          <a:p>
            <a:endParaRPr lang="en-US" altLang="zh-TW" sz="2400" b="1" dirty="0">
              <a:latin typeface="Calibri" panose="020F0502020204030204" pitchFamily="34" charset="0"/>
              <a:cs typeface="Calibri" panose="020F0502020204030204" pitchFamily="34" charset="0"/>
            </a:endParaRPr>
          </a:p>
        </p:txBody>
      </p:sp>
      <p:pic>
        <p:nvPicPr>
          <p:cNvPr id="24" name="圖片 23">
            <a:extLst>
              <a:ext uri="{FF2B5EF4-FFF2-40B4-BE49-F238E27FC236}">
                <a16:creationId xmlns:a16="http://schemas.microsoft.com/office/drawing/2014/main" id="{0DBDB6E7-1C96-4C21-B440-9E841CA439B9}"/>
              </a:ext>
            </a:extLst>
          </p:cNvPr>
          <p:cNvPicPr>
            <a:picLocks noChangeAspect="1"/>
          </p:cNvPicPr>
          <p:nvPr/>
        </p:nvPicPr>
        <p:blipFill>
          <a:blip r:embed="rId2"/>
          <a:stretch>
            <a:fillRect/>
          </a:stretch>
        </p:blipFill>
        <p:spPr>
          <a:xfrm>
            <a:off x="1295181" y="2012861"/>
            <a:ext cx="3648430" cy="4438364"/>
          </a:xfrm>
          <a:prstGeom prst="rect">
            <a:avLst/>
          </a:prstGeom>
        </p:spPr>
      </p:pic>
    </p:spTree>
    <p:extLst>
      <p:ext uri="{BB962C8B-B14F-4D97-AF65-F5344CB8AC3E}">
        <p14:creationId xmlns:p14="http://schemas.microsoft.com/office/powerpoint/2010/main" val="3603293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262626">
            <a:alpha val="90000"/>
          </a:srgbClr>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66677A7-8304-4004-8477-4A8D2DCA5D3E}"/>
              </a:ext>
            </a:extLst>
          </p:cNvPr>
          <p:cNvSpPr/>
          <p:nvPr/>
        </p:nvSpPr>
        <p:spPr>
          <a:xfrm>
            <a:off x="0" y="391473"/>
            <a:ext cx="113082" cy="723898"/>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BF338971-20AD-42E9-95CE-86373740E0CF}"/>
              </a:ext>
            </a:extLst>
          </p:cNvPr>
          <p:cNvSpPr/>
          <p:nvPr/>
        </p:nvSpPr>
        <p:spPr>
          <a:xfrm>
            <a:off x="249054" y="391473"/>
            <a:ext cx="208146"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4F842351-3CC7-41A6-B907-265DDDE9BFAC}"/>
              </a:ext>
            </a:extLst>
          </p:cNvPr>
          <p:cNvSpPr/>
          <p:nvPr/>
        </p:nvSpPr>
        <p:spPr>
          <a:xfrm>
            <a:off x="593171" y="391472"/>
            <a:ext cx="5680880"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B96684CB-5847-4713-8986-3819ADCC5944}"/>
              </a:ext>
            </a:extLst>
          </p:cNvPr>
          <p:cNvSpPr txBox="1"/>
          <p:nvPr/>
        </p:nvSpPr>
        <p:spPr>
          <a:xfrm>
            <a:off x="866287" y="399478"/>
            <a:ext cx="5208414" cy="707886"/>
          </a:xfrm>
          <a:prstGeom prst="rect">
            <a:avLst/>
          </a:prstGeom>
          <a:noFill/>
        </p:spPr>
        <p:txBody>
          <a:bodyPr wrap="none" rtlCol="0">
            <a:spAutoFit/>
          </a:bodyPr>
          <a:lstStyle/>
          <a:p>
            <a:r>
              <a:rPr lang="en-US" altLang="zh-TW" sz="4000" b="1" dirty="0">
                <a:latin typeface="Calibri" panose="020F0502020204030204" pitchFamily="34" charset="0"/>
                <a:ea typeface="微軟正黑體" panose="020B0604030504040204" pitchFamily="34" charset="-120"/>
                <a:cs typeface="Calibri" panose="020F0502020204030204" pitchFamily="34" charset="0"/>
              </a:rPr>
              <a:t>CNN IP Implementation</a:t>
            </a:r>
            <a:endParaRPr lang="zh-TW" altLang="en-US" sz="4000" b="1" dirty="0">
              <a:latin typeface="Calibri" panose="020F0502020204030204" pitchFamily="34" charset="0"/>
              <a:ea typeface="微軟正黑體" panose="020B0604030504040204" pitchFamily="34" charset="-120"/>
              <a:cs typeface="Calibri" panose="020F0502020204030204" pitchFamily="34" charset="0"/>
            </a:endParaRPr>
          </a:p>
        </p:txBody>
      </p:sp>
      <p:sp>
        <p:nvSpPr>
          <p:cNvPr id="12" name="矩形 11">
            <a:extLst>
              <a:ext uri="{FF2B5EF4-FFF2-40B4-BE49-F238E27FC236}">
                <a16:creationId xmlns:a16="http://schemas.microsoft.com/office/drawing/2014/main" id="{35207E7B-1894-41B7-89DF-5AF33AD3CE0A}"/>
              </a:ext>
            </a:extLst>
          </p:cNvPr>
          <p:cNvSpPr/>
          <p:nvPr/>
        </p:nvSpPr>
        <p:spPr>
          <a:xfrm>
            <a:off x="0" y="6044450"/>
            <a:ext cx="12192000" cy="813550"/>
          </a:xfrm>
          <a:prstGeom prst="rect">
            <a:avLst/>
          </a:prstGeom>
          <a:pattFill prst="dotGrid">
            <a:fgClr>
              <a:schemeClr val="bg1">
                <a:lumMod val="75000"/>
              </a:schemeClr>
            </a:fgClr>
            <a:bgClr>
              <a:schemeClr val="bg1">
                <a:lumMod val="8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DBE86500-CEB8-42ED-A40C-77B81A6111EB}"/>
              </a:ext>
            </a:extLst>
          </p:cNvPr>
          <p:cNvSpPr/>
          <p:nvPr/>
        </p:nvSpPr>
        <p:spPr>
          <a:xfrm>
            <a:off x="593171" y="1407770"/>
            <a:ext cx="11032772" cy="5192206"/>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文字方塊 9">
            <a:extLst>
              <a:ext uri="{FF2B5EF4-FFF2-40B4-BE49-F238E27FC236}">
                <a16:creationId xmlns:a16="http://schemas.microsoft.com/office/drawing/2014/main" id="{1AB7B8CF-CEB7-433B-8D1B-B91E8472AB7B}"/>
              </a:ext>
            </a:extLst>
          </p:cNvPr>
          <p:cNvSpPr txBox="1"/>
          <p:nvPr/>
        </p:nvSpPr>
        <p:spPr>
          <a:xfrm>
            <a:off x="866287" y="1407770"/>
            <a:ext cx="10732542" cy="830997"/>
          </a:xfrm>
          <a:prstGeom prst="rect">
            <a:avLst/>
          </a:prstGeom>
          <a:noFill/>
        </p:spPr>
        <p:txBody>
          <a:bodyPr wrap="square" rtlCol="0">
            <a:spAutoFit/>
          </a:bodyPr>
          <a:lstStyle/>
          <a:p>
            <a:pPr marL="342900" indent="-342900">
              <a:buFont typeface="Wingdings" panose="05000000000000000000" pitchFamily="2" charset="2"/>
              <a:buChar char="u"/>
            </a:pPr>
            <a:r>
              <a:rPr lang="en-US" altLang="zh-TW" sz="2400" b="1" dirty="0">
                <a:latin typeface="Calibri" panose="020F0502020204030204" pitchFamily="34" charset="0"/>
                <a:cs typeface="Calibri" panose="020F0502020204030204" pitchFamily="34" charset="0"/>
              </a:rPr>
              <a:t>Block Random Access Memory(BRAM) control:</a:t>
            </a:r>
          </a:p>
          <a:p>
            <a:endParaRPr lang="en-US" altLang="zh-TW" sz="2400" b="1" dirty="0">
              <a:latin typeface="Calibri" panose="020F0502020204030204" pitchFamily="34" charset="0"/>
              <a:cs typeface="Calibri" panose="020F0502020204030204" pitchFamily="34" charset="0"/>
            </a:endParaRPr>
          </a:p>
        </p:txBody>
      </p:sp>
      <p:pic>
        <p:nvPicPr>
          <p:cNvPr id="13" name="圖片 12">
            <a:extLst>
              <a:ext uri="{FF2B5EF4-FFF2-40B4-BE49-F238E27FC236}">
                <a16:creationId xmlns:a16="http://schemas.microsoft.com/office/drawing/2014/main" id="{75D93754-674A-40A9-BA07-D1A8250609FC}"/>
              </a:ext>
            </a:extLst>
          </p:cNvPr>
          <p:cNvPicPr>
            <a:picLocks noChangeAspect="1"/>
          </p:cNvPicPr>
          <p:nvPr/>
        </p:nvPicPr>
        <p:blipFill>
          <a:blip r:embed="rId2"/>
          <a:stretch>
            <a:fillRect/>
          </a:stretch>
        </p:blipFill>
        <p:spPr>
          <a:xfrm>
            <a:off x="1325316" y="1940565"/>
            <a:ext cx="3812632" cy="4525963"/>
          </a:xfrm>
          <a:prstGeom prst="rect">
            <a:avLst/>
          </a:prstGeom>
        </p:spPr>
      </p:pic>
    </p:spTree>
    <p:extLst>
      <p:ext uri="{BB962C8B-B14F-4D97-AF65-F5344CB8AC3E}">
        <p14:creationId xmlns:p14="http://schemas.microsoft.com/office/powerpoint/2010/main" val="3008682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262626">
            <a:alpha val="90000"/>
          </a:srgbClr>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66677A7-8304-4004-8477-4A8D2DCA5D3E}"/>
              </a:ext>
            </a:extLst>
          </p:cNvPr>
          <p:cNvSpPr/>
          <p:nvPr/>
        </p:nvSpPr>
        <p:spPr>
          <a:xfrm>
            <a:off x="0" y="391473"/>
            <a:ext cx="113082" cy="723898"/>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BF338971-20AD-42E9-95CE-86373740E0CF}"/>
              </a:ext>
            </a:extLst>
          </p:cNvPr>
          <p:cNvSpPr/>
          <p:nvPr/>
        </p:nvSpPr>
        <p:spPr>
          <a:xfrm>
            <a:off x="249054" y="391473"/>
            <a:ext cx="208146"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4F842351-3CC7-41A6-B907-265DDDE9BFAC}"/>
              </a:ext>
            </a:extLst>
          </p:cNvPr>
          <p:cNvSpPr/>
          <p:nvPr/>
        </p:nvSpPr>
        <p:spPr>
          <a:xfrm>
            <a:off x="593171" y="391472"/>
            <a:ext cx="5680880"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B96684CB-5847-4713-8986-3819ADCC5944}"/>
              </a:ext>
            </a:extLst>
          </p:cNvPr>
          <p:cNvSpPr txBox="1"/>
          <p:nvPr/>
        </p:nvSpPr>
        <p:spPr>
          <a:xfrm>
            <a:off x="866287" y="399478"/>
            <a:ext cx="5208414" cy="707886"/>
          </a:xfrm>
          <a:prstGeom prst="rect">
            <a:avLst/>
          </a:prstGeom>
          <a:noFill/>
        </p:spPr>
        <p:txBody>
          <a:bodyPr wrap="none" rtlCol="0">
            <a:spAutoFit/>
          </a:bodyPr>
          <a:lstStyle/>
          <a:p>
            <a:r>
              <a:rPr lang="en-US" altLang="zh-TW" sz="4000" b="1" dirty="0">
                <a:latin typeface="Calibri" panose="020F0502020204030204" pitchFamily="34" charset="0"/>
                <a:ea typeface="微軟正黑體" panose="020B0604030504040204" pitchFamily="34" charset="-120"/>
                <a:cs typeface="Calibri" panose="020F0502020204030204" pitchFamily="34" charset="0"/>
              </a:rPr>
              <a:t>CNN IP Implementation</a:t>
            </a:r>
            <a:endParaRPr lang="zh-TW" altLang="en-US" sz="4000" b="1" dirty="0">
              <a:latin typeface="Calibri" panose="020F0502020204030204" pitchFamily="34" charset="0"/>
              <a:ea typeface="微軟正黑體" panose="020B0604030504040204" pitchFamily="34" charset="-120"/>
              <a:cs typeface="Calibri" panose="020F0502020204030204" pitchFamily="34" charset="0"/>
            </a:endParaRPr>
          </a:p>
        </p:txBody>
      </p:sp>
      <p:sp>
        <p:nvSpPr>
          <p:cNvPr id="12" name="矩形 11">
            <a:extLst>
              <a:ext uri="{FF2B5EF4-FFF2-40B4-BE49-F238E27FC236}">
                <a16:creationId xmlns:a16="http://schemas.microsoft.com/office/drawing/2014/main" id="{35207E7B-1894-41B7-89DF-5AF33AD3CE0A}"/>
              </a:ext>
            </a:extLst>
          </p:cNvPr>
          <p:cNvSpPr/>
          <p:nvPr/>
        </p:nvSpPr>
        <p:spPr>
          <a:xfrm>
            <a:off x="0" y="6044450"/>
            <a:ext cx="12192000" cy="813550"/>
          </a:xfrm>
          <a:prstGeom prst="rect">
            <a:avLst/>
          </a:prstGeom>
          <a:pattFill prst="dotGrid">
            <a:fgClr>
              <a:schemeClr val="bg1">
                <a:lumMod val="75000"/>
              </a:schemeClr>
            </a:fgClr>
            <a:bgClr>
              <a:schemeClr val="bg1">
                <a:lumMod val="8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DBE86500-CEB8-42ED-A40C-77B81A6111EB}"/>
              </a:ext>
            </a:extLst>
          </p:cNvPr>
          <p:cNvSpPr/>
          <p:nvPr/>
        </p:nvSpPr>
        <p:spPr>
          <a:xfrm>
            <a:off x="593171" y="1407770"/>
            <a:ext cx="11032772" cy="5192206"/>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文字方塊 9">
            <a:extLst>
              <a:ext uri="{FF2B5EF4-FFF2-40B4-BE49-F238E27FC236}">
                <a16:creationId xmlns:a16="http://schemas.microsoft.com/office/drawing/2014/main" id="{1AB7B8CF-CEB7-433B-8D1B-B91E8472AB7B}"/>
              </a:ext>
            </a:extLst>
          </p:cNvPr>
          <p:cNvSpPr txBox="1"/>
          <p:nvPr/>
        </p:nvSpPr>
        <p:spPr>
          <a:xfrm>
            <a:off x="866287" y="1407770"/>
            <a:ext cx="3986370" cy="830997"/>
          </a:xfrm>
          <a:prstGeom prst="rect">
            <a:avLst/>
          </a:prstGeom>
          <a:noFill/>
        </p:spPr>
        <p:txBody>
          <a:bodyPr wrap="square" rtlCol="0">
            <a:spAutoFit/>
          </a:bodyPr>
          <a:lstStyle/>
          <a:p>
            <a:pPr marL="342900" indent="-342900">
              <a:buFont typeface="Wingdings" panose="05000000000000000000" pitchFamily="2" charset="2"/>
              <a:buChar char="u"/>
            </a:pPr>
            <a:r>
              <a:rPr lang="en-US" altLang="zh-TW" sz="2400" b="1" dirty="0">
                <a:latin typeface="Calibri" panose="020F0502020204030204" pitchFamily="34" charset="0"/>
                <a:cs typeface="Calibri" panose="020F0502020204030204" pitchFamily="34" charset="0"/>
              </a:rPr>
              <a:t>AXI stream control:</a:t>
            </a:r>
          </a:p>
          <a:p>
            <a:endParaRPr lang="en-US" altLang="zh-TW" sz="2400" b="1" dirty="0">
              <a:latin typeface="Calibri" panose="020F0502020204030204" pitchFamily="34" charset="0"/>
              <a:cs typeface="Calibri" panose="020F0502020204030204" pitchFamily="34" charset="0"/>
            </a:endParaRPr>
          </a:p>
        </p:txBody>
      </p:sp>
      <p:sp>
        <p:nvSpPr>
          <p:cNvPr id="14" name="文字方塊 13">
            <a:extLst>
              <a:ext uri="{FF2B5EF4-FFF2-40B4-BE49-F238E27FC236}">
                <a16:creationId xmlns:a16="http://schemas.microsoft.com/office/drawing/2014/main" id="{9F34F32C-8359-43CC-8454-BDCCCEEF4EA4}"/>
              </a:ext>
            </a:extLst>
          </p:cNvPr>
          <p:cNvSpPr txBox="1"/>
          <p:nvPr/>
        </p:nvSpPr>
        <p:spPr>
          <a:xfrm>
            <a:off x="6314528" y="1407770"/>
            <a:ext cx="3986370" cy="461665"/>
          </a:xfrm>
          <a:prstGeom prst="rect">
            <a:avLst/>
          </a:prstGeom>
          <a:noFill/>
        </p:spPr>
        <p:txBody>
          <a:bodyPr wrap="square" rtlCol="0">
            <a:spAutoFit/>
          </a:bodyPr>
          <a:lstStyle/>
          <a:p>
            <a:pPr marL="342900" indent="-342900">
              <a:buFont typeface="Wingdings" panose="05000000000000000000" pitchFamily="2" charset="2"/>
              <a:buChar char="u"/>
            </a:pPr>
            <a:r>
              <a:rPr lang="en-US" altLang="zh-TW" sz="2400" b="1" dirty="0">
                <a:latin typeface="Calibri" panose="020F0502020204030204" pitchFamily="34" charset="0"/>
                <a:cs typeface="Calibri" panose="020F0502020204030204" pitchFamily="34" charset="0"/>
              </a:rPr>
              <a:t>AXI lite control:</a:t>
            </a:r>
          </a:p>
        </p:txBody>
      </p:sp>
      <p:pic>
        <p:nvPicPr>
          <p:cNvPr id="15" name="圖片 14">
            <a:extLst>
              <a:ext uri="{FF2B5EF4-FFF2-40B4-BE49-F238E27FC236}">
                <a16:creationId xmlns:a16="http://schemas.microsoft.com/office/drawing/2014/main" id="{600AD064-E27E-48F4-9DAA-E92C8351B834}"/>
              </a:ext>
            </a:extLst>
          </p:cNvPr>
          <p:cNvPicPr>
            <a:picLocks noChangeAspect="1"/>
          </p:cNvPicPr>
          <p:nvPr/>
        </p:nvPicPr>
        <p:blipFill>
          <a:blip r:embed="rId2"/>
          <a:stretch>
            <a:fillRect/>
          </a:stretch>
        </p:blipFill>
        <p:spPr>
          <a:xfrm>
            <a:off x="1299834" y="1989415"/>
            <a:ext cx="3996444" cy="4411521"/>
          </a:xfrm>
          <a:prstGeom prst="rect">
            <a:avLst/>
          </a:prstGeom>
        </p:spPr>
      </p:pic>
      <p:pic>
        <p:nvPicPr>
          <p:cNvPr id="16" name="圖片 15">
            <a:extLst>
              <a:ext uri="{FF2B5EF4-FFF2-40B4-BE49-F238E27FC236}">
                <a16:creationId xmlns:a16="http://schemas.microsoft.com/office/drawing/2014/main" id="{2BCAB1B7-9654-49AD-94FD-BEC31FC037BE}"/>
              </a:ext>
            </a:extLst>
          </p:cNvPr>
          <p:cNvPicPr>
            <a:picLocks noChangeAspect="1"/>
          </p:cNvPicPr>
          <p:nvPr/>
        </p:nvPicPr>
        <p:blipFill>
          <a:blip r:embed="rId3"/>
          <a:stretch>
            <a:fillRect/>
          </a:stretch>
        </p:blipFill>
        <p:spPr>
          <a:xfrm>
            <a:off x="6740553" y="1989414"/>
            <a:ext cx="3134320" cy="4411521"/>
          </a:xfrm>
          <a:prstGeom prst="rect">
            <a:avLst/>
          </a:prstGeom>
        </p:spPr>
      </p:pic>
    </p:spTree>
    <p:extLst>
      <p:ext uri="{BB962C8B-B14F-4D97-AF65-F5344CB8AC3E}">
        <p14:creationId xmlns:p14="http://schemas.microsoft.com/office/powerpoint/2010/main" val="2937002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62626">
            <a:alpha val="90000"/>
          </a:srgbClr>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66677A7-8304-4004-8477-4A8D2DCA5D3E}"/>
              </a:ext>
            </a:extLst>
          </p:cNvPr>
          <p:cNvSpPr/>
          <p:nvPr/>
        </p:nvSpPr>
        <p:spPr>
          <a:xfrm>
            <a:off x="0" y="391473"/>
            <a:ext cx="113082" cy="723898"/>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BF338971-20AD-42E9-95CE-86373740E0CF}"/>
              </a:ext>
            </a:extLst>
          </p:cNvPr>
          <p:cNvSpPr/>
          <p:nvPr/>
        </p:nvSpPr>
        <p:spPr>
          <a:xfrm>
            <a:off x="249054" y="391473"/>
            <a:ext cx="208146"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4F842351-3CC7-41A6-B907-265DDDE9BFAC}"/>
              </a:ext>
            </a:extLst>
          </p:cNvPr>
          <p:cNvSpPr/>
          <p:nvPr/>
        </p:nvSpPr>
        <p:spPr>
          <a:xfrm>
            <a:off x="593171" y="391472"/>
            <a:ext cx="4865237"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B96684CB-5847-4713-8986-3819ADCC5944}"/>
              </a:ext>
            </a:extLst>
          </p:cNvPr>
          <p:cNvSpPr txBox="1"/>
          <p:nvPr/>
        </p:nvSpPr>
        <p:spPr>
          <a:xfrm>
            <a:off x="866287" y="399478"/>
            <a:ext cx="4319003" cy="707886"/>
          </a:xfrm>
          <a:prstGeom prst="rect">
            <a:avLst/>
          </a:prstGeom>
          <a:noFill/>
        </p:spPr>
        <p:txBody>
          <a:bodyPr wrap="none" rtlCol="0">
            <a:spAutoFit/>
          </a:bodyPr>
          <a:lstStyle/>
          <a:p>
            <a:r>
              <a:rPr lang="en-US" altLang="zh-TW" sz="4000" b="1" dirty="0">
                <a:latin typeface="Calibri" panose="020F0502020204030204" pitchFamily="34" charset="0"/>
                <a:ea typeface="微軟正黑體" panose="020B0604030504040204" pitchFamily="34" charset="-120"/>
                <a:cs typeface="Calibri" panose="020F0502020204030204" pitchFamily="34" charset="0"/>
              </a:rPr>
              <a:t>Problem Statement</a:t>
            </a:r>
            <a:endParaRPr lang="zh-TW" altLang="en-US" sz="4000" b="1" dirty="0">
              <a:latin typeface="Calibri" panose="020F0502020204030204" pitchFamily="34" charset="0"/>
              <a:ea typeface="微軟正黑體" panose="020B0604030504040204" pitchFamily="34" charset="-120"/>
              <a:cs typeface="Calibri" panose="020F0502020204030204" pitchFamily="34" charset="0"/>
            </a:endParaRPr>
          </a:p>
        </p:txBody>
      </p:sp>
      <p:sp>
        <p:nvSpPr>
          <p:cNvPr id="12" name="矩形 11">
            <a:extLst>
              <a:ext uri="{FF2B5EF4-FFF2-40B4-BE49-F238E27FC236}">
                <a16:creationId xmlns:a16="http://schemas.microsoft.com/office/drawing/2014/main" id="{35207E7B-1894-41B7-89DF-5AF33AD3CE0A}"/>
              </a:ext>
            </a:extLst>
          </p:cNvPr>
          <p:cNvSpPr/>
          <p:nvPr/>
        </p:nvSpPr>
        <p:spPr>
          <a:xfrm>
            <a:off x="0" y="6044450"/>
            <a:ext cx="12192000" cy="813550"/>
          </a:xfrm>
          <a:prstGeom prst="rect">
            <a:avLst/>
          </a:prstGeom>
          <a:pattFill prst="dotGrid">
            <a:fgClr>
              <a:schemeClr val="bg1">
                <a:lumMod val="75000"/>
              </a:schemeClr>
            </a:fgClr>
            <a:bgClr>
              <a:schemeClr val="bg1">
                <a:lumMod val="8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DBE86500-CEB8-42ED-A40C-77B81A6111EB}"/>
              </a:ext>
            </a:extLst>
          </p:cNvPr>
          <p:cNvSpPr/>
          <p:nvPr/>
        </p:nvSpPr>
        <p:spPr>
          <a:xfrm>
            <a:off x="593171" y="1364966"/>
            <a:ext cx="11032772" cy="4936451"/>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1AB7B8CF-CEB7-433B-8D1B-B91E8472AB7B}"/>
              </a:ext>
            </a:extLst>
          </p:cNvPr>
          <p:cNvSpPr txBox="1"/>
          <p:nvPr/>
        </p:nvSpPr>
        <p:spPr>
          <a:xfrm>
            <a:off x="866287" y="1407770"/>
            <a:ext cx="10732542" cy="4893647"/>
          </a:xfrm>
          <a:prstGeom prst="rect">
            <a:avLst/>
          </a:prstGeom>
          <a:noFill/>
        </p:spPr>
        <p:txBody>
          <a:bodyPr wrap="square" rtlCol="0">
            <a:spAutoFit/>
          </a:bodyPr>
          <a:lstStyle/>
          <a:p>
            <a:pPr marL="285750" indent="-285750">
              <a:buFont typeface="Wingdings" panose="05000000000000000000" pitchFamily="2" charset="2"/>
              <a:buChar char="u"/>
            </a:pPr>
            <a:r>
              <a:rPr lang="en-US" altLang="zh-TW" sz="2400" b="1" dirty="0">
                <a:latin typeface="Calibri" panose="020F0502020204030204" pitchFamily="34" charset="0"/>
                <a:cs typeface="Calibri" panose="020F0502020204030204" pitchFamily="34" charset="0"/>
              </a:rPr>
              <a:t>Context:</a:t>
            </a:r>
          </a:p>
          <a:p>
            <a:pPr marL="342900" indent="-342900">
              <a:buFont typeface="+mj-lt"/>
              <a:buAutoNum type="arabicPeriod"/>
            </a:pPr>
            <a:r>
              <a:rPr lang="en-US" altLang="zh-TW" sz="2400" dirty="0">
                <a:latin typeface="Calibri" panose="020F0502020204030204" pitchFamily="34" charset="0"/>
                <a:cs typeface="Calibri" panose="020F0502020204030204" pitchFamily="34" charset="0"/>
              </a:rPr>
              <a:t>Gesture recognition has been paid more and more attention as a new generation of human-computer interaction and visual input mode. </a:t>
            </a:r>
          </a:p>
          <a:p>
            <a:pPr marL="342900" indent="-342900">
              <a:buFont typeface="+mj-lt"/>
              <a:buAutoNum type="arabicPeriod"/>
            </a:pPr>
            <a:r>
              <a:rPr lang="en-US" altLang="zh-TW" sz="2400" dirty="0">
                <a:latin typeface="Calibri" panose="020F0502020204030204" pitchFamily="34" charset="0"/>
                <a:cs typeface="Calibri" panose="020F0502020204030204" pitchFamily="34" charset="0"/>
              </a:rPr>
              <a:t>In motion sensing games and other applications, gesture recognition is used as the input interface.</a:t>
            </a:r>
          </a:p>
          <a:p>
            <a:pPr marL="342900" indent="-342900">
              <a:buFont typeface="+mj-lt"/>
              <a:buAutoNum type="arabicPeriod"/>
            </a:pPr>
            <a:endParaRPr lang="en-US" altLang="zh-TW" sz="2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u"/>
            </a:pPr>
            <a:r>
              <a:rPr lang="en-US" altLang="zh-TW" sz="2400" b="1" dirty="0">
                <a:latin typeface="Calibri" panose="020F0502020204030204" pitchFamily="34" charset="0"/>
                <a:cs typeface="Calibri" panose="020F0502020204030204" pitchFamily="34" charset="0"/>
              </a:rPr>
              <a:t>Issue:</a:t>
            </a:r>
          </a:p>
          <a:p>
            <a:pPr marL="342900" indent="-342900">
              <a:buFont typeface="+mj-lt"/>
              <a:buAutoNum type="arabicPeriod"/>
            </a:pPr>
            <a:r>
              <a:rPr lang="en-US" altLang="zh-TW" sz="2400" dirty="0">
                <a:latin typeface="Calibri" panose="020F0502020204030204" pitchFamily="34" charset="0"/>
                <a:cs typeface="Calibri" panose="020F0502020204030204" pitchFamily="34" charset="0"/>
              </a:rPr>
              <a:t>CNN leads to extremely high latency because of its high computational costs.</a:t>
            </a:r>
          </a:p>
          <a:p>
            <a:pPr marL="342900" indent="-342900">
              <a:buFont typeface="+mj-lt"/>
              <a:buAutoNum type="arabicPeriod"/>
            </a:pPr>
            <a:r>
              <a:rPr lang="en-US" altLang="zh-TW" sz="2400" dirty="0">
                <a:latin typeface="Calibri" panose="020F0502020204030204" pitchFamily="34" charset="0"/>
                <a:cs typeface="Calibri" panose="020F0502020204030204" pitchFamily="34" charset="0"/>
              </a:rPr>
              <a:t>The overhead of input images from PS side leads to high latency.</a:t>
            </a:r>
          </a:p>
          <a:p>
            <a:pPr marL="342900" indent="-342900">
              <a:buFont typeface="+mj-lt"/>
              <a:buAutoNum type="arabicPeriod"/>
            </a:pPr>
            <a:r>
              <a:rPr lang="en-US" altLang="zh-TW" sz="2400" dirty="0">
                <a:latin typeface="Calibri" panose="020F0502020204030204" pitchFamily="34" charset="0"/>
                <a:cs typeface="Calibri" panose="020F0502020204030204" pitchFamily="34" charset="0"/>
              </a:rPr>
              <a:t>Image pre-processing leads to visible latency on PYNQ Z2. </a:t>
            </a:r>
          </a:p>
          <a:p>
            <a:pPr marL="342900" indent="-342900">
              <a:buFont typeface="+mj-lt"/>
              <a:buAutoNum type="arabicPeriod"/>
            </a:pPr>
            <a:endParaRPr lang="en-US" altLang="zh-TW" sz="2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u"/>
            </a:pPr>
            <a:r>
              <a:rPr lang="en-US" altLang="zh-TW" sz="2400" b="1" dirty="0">
                <a:latin typeface="Calibri" panose="020F0502020204030204" pitchFamily="34" charset="0"/>
                <a:cs typeface="Calibri" panose="020F0502020204030204" pitchFamily="34" charset="0"/>
              </a:rPr>
              <a:t>Objective:</a:t>
            </a:r>
          </a:p>
          <a:p>
            <a:r>
              <a:rPr lang="en-US" altLang="zh-TW" sz="2400" dirty="0">
                <a:latin typeface="Calibri" panose="020F0502020204030204" pitchFamily="34" charset="0"/>
                <a:cs typeface="Calibri" panose="020F0502020204030204" pitchFamily="34" charset="0"/>
              </a:rPr>
              <a:t>We’d like to directly conduct high-latency tasks on PL to achieve more fluent results.  </a:t>
            </a:r>
          </a:p>
        </p:txBody>
      </p:sp>
    </p:spTree>
    <p:extLst>
      <p:ext uri="{BB962C8B-B14F-4D97-AF65-F5344CB8AC3E}">
        <p14:creationId xmlns:p14="http://schemas.microsoft.com/office/powerpoint/2010/main" val="33513864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262626">
            <a:alpha val="90000"/>
          </a:srgbClr>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66677A7-8304-4004-8477-4A8D2DCA5D3E}"/>
              </a:ext>
            </a:extLst>
          </p:cNvPr>
          <p:cNvSpPr/>
          <p:nvPr/>
        </p:nvSpPr>
        <p:spPr>
          <a:xfrm>
            <a:off x="0" y="391473"/>
            <a:ext cx="113082" cy="723898"/>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BF338971-20AD-42E9-95CE-86373740E0CF}"/>
              </a:ext>
            </a:extLst>
          </p:cNvPr>
          <p:cNvSpPr/>
          <p:nvPr/>
        </p:nvSpPr>
        <p:spPr>
          <a:xfrm>
            <a:off x="249054" y="391473"/>
            <a:ext cx="208146"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4F842351-3CC7-41A6-B907-265DDDE9BFAC}"/>
              </a:ext>
            </a:extLst>
          </p:cNvPr>
          <p:cNvSpPr/>
          <p:nvPr/>
        </p:nvSpPr>
        <p:spPr>
          <a:xfrm>
            <a:off x="593171" y="391472"/>
            <a:ext cx="2992001"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B96684CB-5847-4713-8986-3819ADCC5944}"/>
              </a:ext>
            </a:extLst>
          </p:cNvPr>
          <p:cNvSpPr txBox="1"/>
          <p:nvPr/>
        </p:nvSpPr>
        <p:spPr>
          <a:xfrm>
            <a:off x="866287" y="399478"/>
            <a:ext cx="2507418" cy="707886"/>
          </a:xfrm>
          <a:prstGeom prst="rect">
            <a:avLst/>
          </a:prstGeom>
          <a:noFill/>
        </p:spPr>
        <p:txBody>
          <a:bodyPr wrap="none" rtlCol="0">
            <a:spAutoFit/>
          </a:bodyPr>
          <a:lstStyle/>
          <a:p>
            <a:r>
              <a:rPr lang="en-US" altLang="zh-TW" sz="4000" b="1" dirty="0">
                <a:latin typeface="Calibri" panose="020F0502020204030204" pitchFamily="34" charset="0"/>
                <a:ea typeface="微軟正黑體" panose="020B0604030504040204" pitchFamily="34" charset="-120"/>
                <a:cs typeface="Calibri" panose="020F0502020204030204" pitchFamily="34" charset="0"/>
              </a:rPr>
              <a:t>Conclusion</a:t>
            </a:r>
            <a:endParaRPr lang="zh-TW" altLang="en-US" sz="4000" b="1" dirty="0">
              <a:latin typeface="Calibri" panose="020F0502020204030204" pitchFamily="34" charset="0"/>
              <a:ea typeface="微軟正黑體" panose="020B0604030504040204" pitchFamily="34" charset="-120"/>
              <a:cs typeface="Calibri" panose="020F0502020204030204" pitchFamily="34" charset="0"/>
            </a:endParaRPr>
          </a:p>
        </p:txBody>
      </p:sp>
      <p:sp>
        <p:nvSpPr>
          <p:cNvPr id="12" name="矩形 11">
            <a:extLst>
              <a:ext uri="{FF2B5EF4-FFF2-40B4-BE49-F238E27FC236}">
                <a16:creationId xmlns:a16="http://schemas.microsoft.com/office/drawing/2014/main" id="{35207E7B-1894-41B7-89DF-5AF33AD3CE0A}"/>
              </a:ext>
            </a:extLst>
          </p:cNvPr>
          <p:cNvSpPr/>
          <p:nvPr/>
        </p:nvSpPr>
        <p:spPr>
          <a:xfrm>
            <a:off x="0" y="6044450"/>
            <a:ext cx="12192000" cy="813550"/>
          </a:xfrm>
          <a:prstGeom prst="rect">
            <a:avLst/>
          </a:prstGeom>
          <a:pattFill prst="dotGrid">
            <a:fgClr>
              <a:schemeClr val="bg1">
                <a:lumMod val="75000"/>
              </a:schemeClr>
            </a:fgClr>
            <a:bgClr>
              <a:schemeClr val="bg1">
                <a:lumMod val="8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DBE86500-CEB8-42ED-A40C-77B81A6111EB}"/>
              </a:ext>
            </a:extLst>
          </p:cNvPr>
          <p:cNvSpPr/>
          <p:nvPr/>
        </p:nvSpPr>
        <p:spPr>
          <a:xfrm>
            <a:off x="593171" y="1407770"/>
            <a:ext cx="11032772" cy="5192206"/>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3" name="文字方塊 12">
            <a:extLst>
              <a:ext uri="{FF2B5EF4-FFF2-40B4-BE49-F238E27FC236}">
                <a16:creationId xmlns:a16="http://schemas.microsoft.com/office/drawing/2014/main" id="{F9D36713-E846-445D-B2F5-9B125AD539B5}"/>
              </a:ext>
            </a:extLst>
          </p:cNvPr>
          <p:cNvSpPr txBox="1"/>
          <p:nvPr/>
        </p:nvSpPr>
        <p:spPr>
          <a:xfrm>
            <a:off x="729729" y="1613837"/>
            <a:ext cx="10732542" cy="4524315"/>
          </a:xfrm>
          <a:prstGeom prst="rect">
            <a:avLst/>
          </a:prstGeom>
          <a:noFill/>
        </p:spPr>
        <p:txBody>
          <a:bodyPr wrap="square" rtlCol="0">
            <a:spAutoFit/>
          </a:bodyPr>
          <a:lstStyle/>
          <a:p>
            <a:pPr marL="285750" indent="-285750">
              <a:buFont typeface="Wingdings" panose="05000000000000000000" pitchFamily="2" charset="2"/>
              <a:buChar char="u"/>
            </a:pPr>
            <a:r>
              <a:rPr lang="en-US" altLang="zh-TW" sz="2400" dirty="0">
                <a:latin typeface="Calibri" panose="020F0502020204030204" pitchFamily="34" charset="0"/>
                <a:cs typeface="Calibri" panose="020F0502020204030204" pitchFamily="34" charset="0"/>
              </a:rPr>
              <a:t>We try to use </a:t>
            </a:r>
            <a:r>
              <a:rPr lang="en-US" altLang="zh-TW" sz="2400" dirty="0" err="1">
                <a:latin typeface="Calibri" panose="020F0502020204030204" pitchFamily="34" charset="0"/>
                <a:cs typeface="Calibri" panose="020F0502020204030204" pitchFamily="34" charset="0"/>
              </a:rPr>
              <a:t>Vitis</a:t>
            </a:r>
            <a:r>
              <a:rPr lang="en-US" altLang="zh-TW" sz="2400" dirty="0">
                <a:latin typeface="Calibri" panose="020F0502020204030204" pitchFamily="34" charset="0"/>
                <a:cs typeface="Calibri" panose="020F0502020204030204" pitchFamily="34" charset="0"/>
              </a:rPr>
              <a:t> Vision Library to do custom image pre-processing IP cores and improve the performance by porting programs that were running on the PS side to the PL side.</a:t>
            </a:r>
          </a:p>
          <a:p>
            <a:pPr marL="285750" indent="-285750">
              <a:buFont typeface="Wingdings" panose="05000000000000000000" pitchFamily="2" charset="2"/>
              <a:buChar char="u"/>
            </a:pPr>
            <a:endParaRPr lang="en-US" altLang="zh-TW" sz="2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u"/>
            </a:pPr>
            <a:r>
              <a:rPr lang="en-US" altLang="zh-TW" sz="2400" dirty="0">
                <a:latin typeface="Calibri" panose="020F0502020204030204" pitchFamily="34" charset="0"/>
                <a:cs typeface="Calibri" panose="020F0502020204030204" pitchFamily="34" charset="0"/>
              </a:rPr>
              <a:t>The experimental results show that because the pragma HLS interface is not optimized, although there is a pre-processing kernel running on the PL side, there is a latency in the communication and buffer transfer between each kernel, which is the performance bottleneck caused by IO and data transfer.</a:t>
            </a:r>
          </a:p>
          <a:p>
            <a:pPr marL="285750" indent="-285750">
              <a:buFont typeface="Wingdings" panose="05000000000000000000" pitchFamily="2" charset="2"/>
              <a:buChar char="u"/>
            </a:pPr>
            <a:endParaRPr lang="en-US" altLang="zh-TW" sz="2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u"/>
            </a:pPr>
            <a:r>
              <a:rPr lang="en-US" altLang="zh-TW" sz="2400" dirty="0">
                <a:latin typeface="Calibri" panose="020F0502020204030204" pitchFamily="34" charset="0"/>
                <a:cs typeface="Calibri" panose="020F0502020204030204" pitchFamily="34" charset="0"/>
              </a:rPr>
              <a:t>In the future, we can continue to optimize the pragma HLS interface and connect each custom IP to achieve the Dataflow of gesture tracking at the PL side and continue to reduce the overall system latency.</a:t>
            </a:r>
          </a:p>
        </p:txBody>
      </p:sp>
    </p:spTree>
    <p:extLst>
      <p:ext uri="{BB962C8B-B14F-4D97-AF65-F5344CB8AC3E}">
        <p14:creationId xmlns:p14="http://schemas.microsoft.com/office/powerpoint/2010/main" val="12473601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262626">
            <a:alpha val="90000"/>
          </a:srgbClr>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66677A7-8304-4004-8477-4A8D2DCA5D3E}"/>
              </a:ext>
            </a:extLst>
          </p:cNvPr>
          <p:cNvSpPr/>
          <p:nvPr/>
        </p:nvSpPr>
        <p:spPr>
          <a:xfrm>
            <a:off x="0" y="391473"/>
            <a:ext cx="113082" cy="723898"/>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BF338971-20AD-42E9-95CE-86373740E0CF}"/>
              </a:ext>
            </a:extLst>
          </p:cNvPr>
          <p:cNvSpPr/>
          <p:nvPr/>
        </p:nvSpPr>
        <p:spPr>
          <a:xfrm>
            <a:off x="249054" y="391473"/>
            <a:ext cx="208146"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4F842351-3CC7-41A6-B907-265DDDE9BFAC}"/>
              </a:ext>
            </a:extLst>
          </p:cNvPr>
          <p:cNvSpPr/>
          <p:nvPr/>
        </p:nvSpPr>
        <p:spPr>
          <a:xfrm>
            <a:off x="593172" y="391472"/>
            <a:ext cx="2778102"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B96684CB-5847-4713-8986-3819ADCC5944}"/>
              </a:ext>
            </a:extLst>
          </p:cNvPr>
          <p:cNvSpPr txBox="1"/>
          <p:nvPr/>
        </p:nvSpPr>
        <p:spPr>
          <a:xfrm>
            <a:off x="866287" y="399478"/>
            <a:ext cx="2314608" cy="707886"/>
          </a:xfrm>
          <a:prstGeom prst="rect">
            <a:avLst/>
          </a:prstGeom>
          <a:noFill/>
        </p:spPr>
        <p:txBody>
          <a:bodyPr wrap="none" rtlCol="0">
            <a:spAutoFit/>
          </a:bodyPr>
          <a:lstStyle/>
          <a:p>
            <a:r>
              <a:rPr lang="en-US" altLang="zh-TW" sz="4000" b="1" dirty="0">
                <a:latin typeface="Calibri" panose="020F0502020204030204" pitchFamily="34" charset="0"/>
                <a:ea typeface="微軟正黑體" panose="020B0604030504040204" pitchFamily="34" charset="-120"/>
                <a:cs typeface="Calibri" panose="020F0502020204030204" pitchFamily="34" charset="0"/>
              </a:rPr>
              <a:t>Reference</a:t>
            </a:r>
          </a:p>
        </p:txBody>
      </p:sp>
      <p:sp>
        <p:nvSpPr>
          <p:cNvPr id="12" name="矩形 11">
            <a:extLst>
              <a:ext uri="{FF2B5EF4-FFF2-40B4-BE49-F238E27FC236}">
                <a16:creationId xmlns:a16="http://schemas.microsoft.com/office/drawing/2014/main" id="{35207E7B-1894-41B7-89DF-5AF33AD3CE0A}"/>
              </a:ext>
            </a:extLst>
          </p:cNvPr>
          <p:cNvSpPr/>
          <p:nvPr/>
        </p:nvSpPr>
        <p:spPr>
          <a:xfrm>
            <a:off x="0" y="6044450"/>
            <a:ext cx="12192000" cy="813550"/>
          </a:xfrm>
          <a:prstGeom prst="rect">
            <a:avLst/>
          </a:prstGeom>
          <a:pattFill prst="dotGrid">
            <a:fgClr>
              <a:schemeClr val="bg1">
                <a:lumMod val="75000"/>
              </a:schemeClr>
            </a:fgClr>
            <a:bgClr>
              <a:schemeClr val="bg1">
                <a:lumMod val="8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DBE86500-CEB8-42ED-A40C-77B81A6111EB}"/>
              </a:ext>
            </a:extLst>
          </p:cNvPr>
          <p:cNvSpPr/>
          <p:nvPr/>
        </p:nvSpPr>
        <p:spPr>
          <a:xfrm>
            <a:off x="593171" y="1407770"/>
            <a:ext cx="11032772" cy="4936451"/>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文字方塊 9">
            <a:extLst>
              <a:ext uri="{FF2B5EF4-FFF2-40B4-BE49-F238E27FC236}">
                <a16:creationId xmlns:a16="http://schemas.microsoft.com/office/drawing/2014/main" id="{1AB7B8CF-CEB7-433B-8D1B-B91E8472AB7B}"/>
              </a:ext>
            </a:extLst>
          </p:cNvPr>
          <p:cNvSpPr txBox="1"/>
          <p:nvPr/>
        </p:nvSpPr>
        <p:spPr>
          <a:xfrm>
            <a:off x="866287" y="1407770"/>
            <a:ext cx="10732542" cy="5262979"/>
          </a:xfrm>
          <a:prstGeom prst="rect">
            <a:avLst/>
          </a:prstGeom>
          <a:noFill/>
        </p:spPr>
        <p:txBody>
          <a:bodyPr wrap="square" rtlCol="0">
            <a:spAutoFit/>
          </a:bodyPr>
          <a:lstStyle/>
          <a:p>
            <a:pPr marL="342900" indent="-342900" defTabSz="914377">
              <a:buClr>
                <a:schemeClr val="tx2"/>
              </a:buClr>
              <a:buFont typeface="Wingdings" panose="05000000000000000000" pitchFamily="2" charset="2"/>
              <a:buChar char="u"/>
            </a:pPr>
            <a:r>
              <a:rPr lang="en-US" altLang="zh-TW" sz="2400" dirty="0">
                <a:solidFill>
                  <a:prstClr val="black"/>
                </a:solidFill>
              </a:rPr>
              <a:t>Efficient Hand Gesture Recognition System based on Computer Vision: An Overview</a:t>
            </a:r>
          </a:p>
          <a:p>
            <a:pPr defTabSz="914377">
              <a:buClr>
                <a:schemeClr val="tx2"/>
              </a:buClr>
            </a:pPr>
            <a:r>
              <a:rPr lang="en-US" altLang="zh-TW" sz="2400" dirty="0">
                <a:solidFill>
                  <a:prstClr val="black"/>
                </a:solidFill>
                <a:hlinkClick r:id="rId2"/>
              </a:rPr>
              <a:t>https://ieeexplore.ieee.org/document/9602880</a:t>
            </a:r>
            <a:endParaRPr lang="en-US" altLang="zh-TW" sz="2400" dirty="0">
              <a:solidFill>
                <a:prstClr val="black"/>
              </a:solidFill>
            </a:endParaRPr>
          </a:p>
          <a:p>
            <a:pPr defTabSz="914377">
              <a:buClr>
                <a:schemeClr val="tx2"/>
              </a:buClr>
            </a:pPr>
            <a:endParaRPr lang="en-US" altLang="zh-TW" sz="2400" dirty="0">
              <a:solidFill>
                <a:prstClr val="black"/>
              </a:solidFill>
            </a:endParaRPr>
          </a:p>
          <a:p>
            <a:pPr marL="342900" indent="-342900" defTabSz="914377">
              <a:buClr>
                <a:schemeClr val="tx2"/>
              </a:buClr>
              <a:buFont typeface="Wingdings" panose="05000000000000000000" pitchFamily="2" charset="2"/>
              <a:buChar char="u"/>
            </a:pPr>
            <a:r>
              <a:rPr lang="en-US" altLang="zh-TW" sz="2400" dirty="0"/>
              <a:t>HLS Textbook</a:t>
            </a:r>
          </a:p>
          <a:p>
            <a:pPr defTabSz="914377">
              <a:buClr>
                <a:schemeClr val="tx2"/>
              </a:buClr>
            </a:pPr>
            <a:r>
              <a:rPr lang="en-US" altLang="zh-TW" sz="2400" dirty="0">
                <a:solidFill>
                  <a:prstClr val="black"/>
                </a:solidFill>
                <a:hlinkClick r:id="rId3"/>
              </a:rPr>
              <a:t>https://boledu-next-chakra.vercel.app/textbooks/hls-textbook</a:t>
            </a:r>
            <a:endParaRPr lang="en-US" altLang="zh-TW" sz="2400" dirty="0">
              <a:solidFill>
                <a:prstClr val="black"/>
              </a:solidFill>
            </a:endParaRPr>
          </a:p>
          <a:p>
            <a:pPr defTabSz="914377">
              <a:buClr>
                <a:schemeClr val="tx2"/>
              </a:buClr>
            </a:pPr>
            <a:endParaRPr lang="en-US" altLang="zh-TW" sz="2400" dirty="0">
              <a:solidFill>
                <a:prstClr val="black"/>
              </a:solidFill>
            </a:endParaRPr>
          </a:p>
          <a:p>
            <a:pPr marL="342900" indent="-342900" defTabSz="914377">
              <a:buClr>
                <a:schemeClr val="tx2"/>
              </a:buClr>
              <a:buFont typeface="Wingdings" panose="05000000000000000000" pitchFamily="2" charset="2"/>
              <a:buChar char="u"/>
            </a:pPr>
            <a:r>
              <a:rPr lang="en-US" altLang="zh-TW" sz="2400" dirty="0">
                <a:solidFill>
                  <a:prstClr val="black"/>
                </a:solidFill>
              </a:rPr>
              <a:t>Xilinx </a:t>
            </a:r>
            <a:r>
              <a:rPr lang="en-US" altLang="zh-TW" sz="2400" dirty="0" err="1">
                <a:solidFill>
                  <a:prstClr val="black"/>
                </a:solidFill>
              </a:rPr>
              <a:t>Vitis</a:t>
            </a:r>
            <a:r>
              <a:rPr lang="en-US" altLang="zh-TW" sz="2400" dirty="0">
                <a:solidFill>
                  <a:prstClr val="black"/>
                </a:solidFill>
              </a:rPr>
              <a:t>-Tutorials</a:t>
            </a:r>
          </a:p>
          <a:p>
            <a:pPr defTabSz="914377">
              <a:buClr>
                <a:schemeClr val="tx2"/>
              </a:buClr>
            </a:pPr>
            <a:r>
              <a:rPr lang="en-US" altLang="zh-TW" sz="2400" dirty="0">
                <a:solidFill>
                  <a:prstClr val="black"/>
                </a:solidFill>
                <a:hlinkClick r:id="rId4"/>
              </a:rPr>
              <a:t>https://github.com/Xilinx/Vitis-Tutorials/tree/2021.1</a:t>
            </a:r>
            <a:endParaRPr lang="en-US" altLang="zh-TW" sz="2400" dirty="0">
              <a:solidFill>
                <a:prstClr val="black"/>
              </a:solidFill>
            </a:endParaRPr>
          </a:p>
          <a:p>
            <a:pPr defTabSz="914377">
              <a:buClr>
                <a:schemeClr val="tx2"/>
              </a:buClr>
            </a:pPr>
            <a:endParaRPr lang="en-US" altLang="zh-TW" sz="2400" dirty="0">
              <a:solidFill>
                <a:prstClr val="black"/>
              </a:solidFill>
            </a:endParaRPr>
          </a:p>
          <a:p>
            <a:pPr marL="342900" lvl="0" indent="-342900" defTabSz="914377">
              <a:buClr>
                <a:srgbClr val="1F497D"/>
              </a:buClr>
              <a:buFont typeface="Wingdings" panose="05000000000000000000" pitchFamily="2" charset="2"/>
              <a:buChar char="u"/>
            </a:pPr>
            <a:r>
              <a:rPr lang="en-US" altLang="zh-TW" sz="2400" dirty="0" err="1">
                <a:solidFill>
                  <a:prstClr val="black"/>
                </a:solidFill>
              </a:rPr>
              <a:t>Vitis</a:t>
            </a:r>
            <a:r>
              <a:rPr lang="en-US" altLang="zh-TW" sz="2400" dirty="0">
                <a:solidFill>
                  <a:prstClr val="black"/>
                </a:solidFill>
              </a:rPr>
              <a:t> Vision Library</a:t>
            </a:r>
          </a:p>
          <a:p>
            <a:pPr lvl="0" defTabSz="914377">
              <a:buClr>
                <a:srgbClr val="1F497D"/>
              </a:buClr>
            </a:pPr>
            <a:r>
              <a:rPr lang="en-US" altLang="zh-TW" sz="2400" dirty="0">
                <a:solidFill>
                  <a:prstClr val="black"/>
                </a:solidFill>
                <a:hlinkClick r:id="rId5"/>
              </a:rPr>
              <a:t>https://xilinx.github.io/Vitis_Libraries/vision/2020.2/index.html</a:t>
            </a:r>
            <a:endParaRPr lang="en-US" altLang="zh-TW" sz="2400" dirty="0">
              <a:solidFill>
                <a:prstClr val="black"/>
              </a:solidFill>
            </a:endParaRPr>
          </a:p>
          <a:p>
            <a:pPr defTabSz="914377">
              <a:buClr>
                <a:schemeClr val="tx2"/>
              </a:buClr>
            </a:pPr>
            <a:endParaRPr lang="zh-TW" altLang="en-US" sz="2400" dirty="0">
              <a:solidFill>
                <a:prstClr val="black"/>
              </a:solidFill>
            </a:endParaRPr>
          </a:p>
          <a:p>
            <a:pPr marL="285750" indent="-285750">
              <a:buFont typeface="Wingdings" panose="05000000000000000000" pitchFamily="2" charset="2"/>
              <a:buChar char="u"/>
            </a:pPr>
            <a:endParaRPr lang="en-US" altLang="zh-TW"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64270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2002146-F106-483B-8C4D-E251FF6B1B7F}"/>
              </a:ext>
            </a:extLst>
          </p:cNvPr>
          <p:cNvSpPr/>
          <p:nvPr/>
        </p:nvSpPr>
        <p:spPr>
          <a:xfrm>
            <a:off x="2" y="4584915"/>
            <a:ext cx="12191999" cy="1850555"/>
          </a:xfrm>
          <a:prstGeom prst="rect">
            <a:avLst/>
          </a:prstGeom>
          <a:solidFill>
            <a:srgbClr val="F9B04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Times New Roman"/>
              <a:ea typeface="微軟正黑體"/>
            </a:endParaRPr>
          </a:p>
        </p:txBody>
      </p:sp>
      <p:sp>
        <p:nvSpPr>
          <p:cNvPr id="3" name="TextBox 2">
            <a:extLst>
              <a:ext uri="{FF2B5EF4-FFF2-40B4-BE49-F238E27FC236}">
                <a16:creationId xmlns:a16="http://schemas.microsoft.com/office/drawing/2014/main" id="{020C8F30-9C91-4D39-A29C-BCE4134E41E9}"/>
              </a:ext>
            </a:extLst>
          </p:cNvPr>
          <p:cNvSpPr txBox="1"/>
          <p:nvPr/>
        </p:nvSpPr>
        <p:spPr>
          <a:xfrm>
            <a:off x="-2" y="5002360"/>
            <a:ext cx="12192000" cy="1015663"/>
          </a:xfrm>
          <a:prstGeom prst="rect">
            <a:avLst/>
          </a:prstGeom>
          <a:noFill/>
        </p:spPr>
        <p:txBody>
          <a:bodyPr wrap="square" rtlCol="0" anchor="ctr">
            <a:spAutoFit/>
          </a:bodyPr>
          <a:lstStyle/>
          <a:p>
            <a:pPr algn="ctr" defTabSz="914377"/>
            <a:r>
              <a:rPr lang="en-US" altLang="ko-KR" sz="6000" dirty="0">
                <a:solidFill>
                  <a:prstClr val="white"/>
                </a:solidFill>
                <a:latin typeface="Times New Roman"/>
                <a:ea typeface="微軟正黑體"/>
                <a:cs typeface="Arial" pitchFamily="34" charset="0"/>
              </a:rPr>
              <a:t>THANK YOU</a:t>
            </a:r>
            <a:endParaRPr lang="ko-KR" altLang="en-US" sz="6000" dirty="0">
              <a:solidFill>
                <a:prstClr val="white"/>
              </a:solidFill>
              <a:latin typeface="Times New Roman"/>
              <a:cs typeface="Arial" pitchFamily="34" charset="0"/>
            </a:endParaRPr>
          </a:p>
        </p:txBody>
      </p:sp>
      <p:grpSp>
        <p:nvGrpSpPr>
          <p:cNvPr id="5" name="Group 4">
            <a:extLst>
              <a:ext uri="{FF2B5EF4-FFF2-40B4-BE49-F238E27FC236}">
                <a16:creationId xmlns:a16="http://schemas.microsoft.com/office/drawing/2014/main" id="{A795E6C6-E728-4964-884A-D05AE1EA6B1A}"/>
              </a:ext>
            </a:extLst>
          </p:cNvPr>
          <p:cNvGrpSpPr/>
          <p:nvPr/>
        </p:nvGrpSpPr>
        <p:grpSpPr>
          <a:xfrm>
            <a:off x="5652749" y="6509779"/>
            <a:ext cx="881743" cy="137160"/>
            <a:chOff x="5215346" y="150098"/>
            <a:chExt cx="881742" cy="137160"/>
          </a:xfrm>
          <a:solidFill>
            <a:schemeClr val="bg1"/>
          </a:solidFill>
        </p:grpSpPr>
        <p:sp>
          <p:nvSpPr>
            <p:cNvPr id="6" name="Rectangle 5">
              <a:extLst>
                <a:ext uri="{FF2B5EF4-FFF2-40B4-BE49-F238E27FC236}">
                  <a16:creationId xmlns:a16="http://schemas.microsoft.com/office/drawing/2014/main" id="{C04EA634-8988-45C1-85E2-AF0B27F4A83E}"/>
                </a:ext>
              </a:extLst>
            </p:cNvPr>
            <p:cNvSpPr/>
            <p:nvPr userDrawn="1"/>
          </p:nvSpPr>
          <p:spPr>
            <a:xfrm>
              <a:off x="5215346"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Times New Roman"/>
                <a:ea typeface="微軟正黑體"/>
              </a:endParaRPr>
            </a:p>
          </p:txBody>
        </p:sp>
        <p:sp>
          <p:nvSpPr>
            <p:cNvPr id="7" name="Rectangle 6">
              <a:extLst>
                <a:ext uri="{FF2B5EF4-FFF2-40B4-BE49-F238E27FC236}">
                  <a16:creationId xmlns:a16="http://schemas.microsoft.com/office/drawing/2014/main" id="{CC4C736D-D4E2-4A6E-AA8F-A39527332EED}"/>
                </a:ext>
              </a:extLst>
            </p:cNvPr>
            <p:cNvSpPr/>
            <p:nvPr userDrawn="1"/>
          </p:nvSpPr>
          <p:spPr>
            <a:xfrm>
              <a:off x="5463540"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Times New Roman"/>
                <a:ea typeface="微軟正黑體"/>
              </a:endParaRPr>
            </a:p>
          </p:txBody>
        </p:sp>
        <p:sp>
          <p:nvSpPr>
            <p:cNvPr id="8" name="Rectangle 7">
              <a:extLst>
                <a:ext uri="{FF2B5EF4-FFF2-40B4-BE49-F238E27FC236}">
                  <a16:creationId xmlns:a16="http://schemas.microsoft.com/office/drawing/2014/main" id="{F3568D6C-739E-4E50-A44F-D75A571CD193}"/>
                </a:ext>
              </a:extLst>
            </p:cNvPr>
            <p:cNvSpPr/>
            <p:nvPr userDrawn="1"/>
          </p:nvSpPr>
          <p:spPr>
            <a:xfrm>
              <a:off x="5711734"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Times New Roman"/>
                <a:ea typeface="微軟正黑體"/>
              </a:endParaRPr>
            </a:p>
          </p:txBody>
        </p:sp>
        <p:sp>
          <p:nvSpPr>
            <p:cNvPr id="9" name="Rectangle 8">
              <a:extLst>
                <a:ext uri="{FF2B5EF4-FFF2-40B4-BE49-F238E27FC236}">
                  <a16:creationId xmlns:a16="http://schemas.microsoft.com/office/drawing/2014/main" id="{EBA573B1-77EB-4AC0-8EBD-1465AB9FB4E4}"/>
                </a:ext>
              </a:extLst>
            </p:cNvPr>
            <p:cNvSpPr/>
            <p:nvPr userDrawn="1"/>
          </p:nvSpPr>
          <p:spPr>
            <a:xfrm>
              <a:off x="5959928"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Times New Roman"/>
                <a:ea typeface="微軟正黑體"/>
              </a:endParaRPr>
            </a:p>
          </p:txBody>
        </p:sp>
      </p:grpSp>
      <p:grpSp>
        <p:nvGrpSpPr>
          <p:cNvPr id="10" name="Group 9">
            <a:extLst>
              <a:ext uri="{FF2B5EF4-FFF2-40B4-BE49-F238E27FC236}">
                <a16:creationId xmlns:a16="http://schemas.microsoft.com/office/drawing/2014/main" id="{520FA3AE-1B39-46DB-BAFE-D2046864A49D}"/>
              </a:ext>
            </a:extLst>
          </p:cNvPr>
          <p:cNvGrpSpPr/>
          <p:nvPr/>
        </p:nvGrpSpPr>
        <p:grpSpPr>
          <a:xfrm>
            <a:off x="5652749" y="4354601"/>
            <a:ext cx="881743" cy="137160"/>
            <a:chOff x="5215346" y="150098"/>
            <a:chExt cx="881742" cy="137160"/>
          </a:xfrm>
          <a:solidFill>
            <a:schemeClr val="bg1"/>
          </a:solidFill>
        </p:grpSpPr>
        <p:sp>
          <p:nvSpPr>
            <p:cNvPr id="11" name="Rectangle 10">
              <a:extLst>
                <a:ext uri="{FF2B5EF4-FFF2-40B4-BE49-F238E27FC236}">
                  <a16:creationId xmlns:a16="http://schemas.microsoft.com/office/drawing/2014/main" id="{DA10EB0C-9DDA-4075-8757-A5A0E29DAF88}"/>
                </a:ext>
              </a:extLst>
            </p:cNvPr>
            <p:cNvSpPr/>
            <p:nvPr userDrawn="1"/>
          </p:nvSpPr>
          <p:spPr>
            <a:xfrm>
              <a:off x="5215346"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Times New Roman"/>
                <a:ea typeface="微軟正黑體"/>
              </a:endParaRPr>
            </a:p>
          </p:txBody>
        </p:sp>
        <p:sp>
          <p:nvSpPr>
            <p:cNvPr id="12" name="Rectangle 11">
              <a:extLst>
                <a:ext uri="{FF2B5EF4-FFF2-40B4-BE49-F238E27FC236}">
                  <a16:creationId xmlns:a16="http://schemas.microsoft.com/office/drawing/2014/main" id="{1EA331E6-CA97-412D-8FE9-C2A5CB52D369}"/>
                </a:ext>
              </a:extLst>
            </p:cNvPr>
            <p:cNvSpPr/>
            <p:nvPr userDrawn="1"/>
          </p:nvSpPr>
          <p:spPr>
            <a:xfrm>
              <a:off x="5463540"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Times New Roman"/>
                <a:ea typeface="微軟正黑體"/>
              </a:endParaRPr>
            </a:p>
          </p:txBody>
        </p:sp>
        <p:sp>
          <p:nvSpPr>
            <p:cNvPr id="13" name="Rectangle 12">
              <a:extLst>
                <a:ext uri="{FF2B5EF4-FFF2-40B4-BE49-F238E27FC236}">
                  <a16:creationId xmlns:a16="http://schemas.microsoft.com/office/drawing/2014/main" id="{BEFAFF58-7C0C-4719-940D-9F5B7CFFC068}"/>
                </a:ext>
              </a:extLst>
            </p:cNvPr>
            <p:cNvSpPr/>
            <p:nvPr userDrawn="1"/>
          </p:nvSpPr>
          <p:spPr>
            <a:xfrm>
              <a:off x="5711734"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Times New Roman"/>
                <a:ea typeface="微軟正黑體"/>
              </a:endParaRPr>
            </a:p>
          </p:txBody>
        </p:sp>
        <p:sp>
          <p:nvSpPr>
            <p:cNvPr id="14" name="Rectangle 13">
              <a:extLst>
                <a:ext uri="{FF2B5EF4-FFF2-40B4-BE49-F238E27FC236}">
                  <a16:creationId xmlns:a16="http://schemas.microsoft.com/office/drawing/2014/main" id="{12D800E5-985C-4788-AF1F-0565AA8BB2D3}"/>
                </a:ext>
              </a:extLst>
            </p:cNvPr>
            <p:cNvSpPr/>
            <p:nvPr userDrawn="1"/>
          </p:nvSpPr>
          <p:spPr>
            <a:xfrm>
              <a:off x="5959928"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Times New Roman"/>
                <a:ea typeface="微軟正黑體"/>
              </a:endParaRPr>
            </a:p>
          </p:txBody>
        </p:sp>
      </p:grpSp>
    </p:spTree>
    <p:extLst>
      <p:ext uri="{BB962C8B-B14F-4D97-AF65-F5344CB8AC3E}">
        <p14:creationId xmlns:p14="http://schemas.microsoft.com/office/powerpoint/2010/main" val="1832103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62626">
            <a:alpha val="90000"/>
          </a:srgbClr>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66677A7-8304-4004-8477-4A8D2DCA5D3E}"/>
              </a:ext>
            </a:extLst>
          </p:cNvPr>
          <p:cNvSpPr/>
          <p:nvPr/>
        </p:nvSpPr>
        <p:spPr>
          <a:xfrm>
            <a:off x="0" y="391473"/>
            <a:ext cx="113082" cy="723898"/>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BF338971-20AD-42E9-95CE-86373740E0CF}"/>
              </a:ext>
            </a:extLst>
          </p:cNvPr>
          <p:cNvSpPr/>
          <p:nvPr/>
        </p:nvSpPr>
        <p:spPr>
          <a:xfrm>
            <a:off x="249054" y="391473"/>
            <a:ext cx="208146"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4F842351-3CC7-41A6-B907-265DDDE9BFAC}"/>
              </a:ext>
            </a:extLst>
          </p:cNvPr>
          <p:cNvSpPr/>
          <p:nvPr/>
        </p:nvSpPr>
        <p:spPr>
          <a:xfrm>
            <a:off x="593171" y="391472"/>
            <a:ext cx="4865237"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B96684CB-5847-4713-8986-3819ADCC5944}"/>
              </a:ext>
            </a:extLst>
          </p:cNvPr>
          <p:cNvSpPr txBox="1"/>
          <p:nvPr/>
        </p:nvSpPr>
        <p:spPr>
          <a:xfrm>
            <a:off x="866287" y="399478"/>
            <a:ext cx="3069943" cy="707886"/>
          </a:xfrm>
          <a:prstGeom prst="rect">
            <a:avLst/>
          </a:prstGeom>
          <a:noFill/>
        </p:spPr>
        <p:txBody>
          <a:bodyPr wrap="none" rtlCol="0">
            <a:spAutoFit/>
          </a:bodyPr>
          <a:lstStyle/>
          <a:p>
            <a:r>
              <a:rPr lang="en-US" altLang="zh-TW" sz="4000" b="1" dirty="0">
                <a:latin typeface="Calibri" panose="020F0502020204030204" pitchFamily="34" charset="0"/>
                <a:ea typeface="微軟正黑體" panose="020B0604030504040204" pitchFamily="34" charset="-120"/>
                <a:cs typeface="Calibri" panose="020F0502020204030204" pitchFamily="34" charset="0"/>
              </a:rPr>
              <a:t>Related Work</a:t>
            </a:r>
            <a:endParaRPr lang="zh-TW" altLang="en-US" sz="4000" b="1" dirty="0">
              <a:latin typeface="Calibri" panose="020F0502020204030204" pitchFamily="34" charset="0"/>
              <a:ea typeface="微軟正黑體" panose="020B0604030504040204" pitchFamily="34" charset="-120"/>
              <a:cs typeface="Calibri" panose="020F0502020204030204" pitchFamily="34" charset="0"/>
            </a:endParaRPr>
          </a:p>
        </p:txBody>
      </p:sp>
      <p:sp>
        <p:nvSpPr>
          <p:cNvPr id="12" name="矩形 11">
            <a:extLst>
              <a:ext uri="{FF2B5EF4-FFF2-40B4-BE49-F238E27FC236}">
                <a16:creationId xmlns:a16="http://schemas.microsoft.com/office/drawing/2014/main" id="{35207E7B-1894-41B7-89DF-5AF33AD3CE0A}"/>
              </a:ext>
            </a:extLst>
          </p:cNvPr>
          <p:cNvSpPr/>
          <p:nvPr/>
        </p:nvSpPr>
        <p:spPr>
          <a:xfrm>
            <a:off x="0" y="6044450"/>
            <a:ext cx="12192000" cy="813550"/>
          </a:xfrm>
          <a:prstGeom prst="rect">
            <a:avLst/>
          </a:prstGeom>
          <a:pattFill prst="dotGrid">
            <a:fgClr>
              <a:schemeClr val="bg1">
                <a:lumMod val="75000"/>
              </a:schemeClr>
            </a:fgClr>
            <a:bgClr>
              <a:schemeClr val="bg1">
                <a:lumMod val="8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DBE86500-CEB8-42ED-A40C-77B81A6111EB}"/>
              </a:ext>
            </a:extLst>
          </p:cNvPr>
          <p:cNvSpPr/>
          <p:nvPr/>
        </p:nvSpPr>
        <p:spPr>
          <a:xfrm>
            <a:off x="593171" y="1364966"/>
            <a:ext cx="11032772" cy="5093556"/>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1AB7B8CF-CEB7-433B-8D1B-B91E8472AB7B}"/>
              </a:ext>
            </a:extLst>
          </p:cNvPr>
          <p:cNvSpPr txBox="1"/>
          <p:nvPr/>
        </p:nvSpPr>
        <p:spPr>
          <a:xfrm>
            <a:off x="866286" y="1518031"/>
            <a:ext cx="10506563" cy="1200329"/>
          </a:xfrm>
          <a:prstGeom prst="rect">
            <a:avLst/>
          </a:prstGeom>
          <a:noFill/>
        </p:spPr>
        <p:txBody>
          <a:bodyPr wrap="square" rtlCol="0">
            <a:spAutoFit/>
          </a:bodyPr>
          <a:lstStyle/>
          <a:p>
            <a:pPr marL="285750" indent="-285750">
              <a:buFont typeface="Wingdings" panose="05000000000000000000" pitchFamily="2" charset="2"/>
              <a:buChar char="u"/>
            </a:pPr>
            <a:r>
              <a:rPr lang="en-US" altLang="zh-TW" sz="2400" dirty="0">
                <a:latin typeface="Calibri" panose="020F0502020204030204" pitchFamily="34" charset="0"/>
                <a:cs typeface="Calibri" panose="020F0502020204030204" pitchFamily="34" charset="0"/>
              </a:rPr>
              <a:t>In Lab5, as the framework shows below, most high computational tasks except CNN layers are conducted on PS. Thus, the output video is a little jerky due to its low CPU.</a:t>
            </a:r>
          </a:p>
        </p:txBody>
      </p:sp>
      <p:pic>
        <p:nvPicPr>
          <p:cNvPr id="13" name="圖片 12">
            <a:extLst>
              <a:ext uri="{FF2B5EF4-FFF2-40B4-BE49-F238E27FC236}">
                <a16:creationId xmlns:a16="http://schemas.microsoft.com/office/drawing/2014/main" id="{B46069CB-FFB3-4A7B-8229-6CCB882C79C1}"/>
              </a:ext>
            </a:extLst>
          </p:cNvPr>
          <p:cNvPicPr>
            <a:picLocks noChangeAspect="1"/>
          </p:cNvPicPr>
          <p:nvPr/>
        </p:nvPicPr>
        <p:blipFill rotWithShape="1">
          <a:blip r:embed="rId2">
            <a:extLst>
              <a:ext uri="{28A0092B-C50C-407E-A947-70E740481C1C}">
                <a14:useLocalDpi xmlns:a14="http://schemas.microsoft.com/office/drawing/2010/main" val="0"/>
              </a:ext>
            </a:extLst>
          </a:blip>
          <a:srcRect l="8094" t="5318" r="13400" b="14601"/>
          <a:stretch/>
        </p:blipFill>
        <p:spPr>
          <a:xfrm>
            <a:off x="2746678" y="2539491"/>
            <a:ext cx="6485567" cy="3721384"/>
          </a:xfrm>
          <a:prstGeom prst="rect">
            <a:avLst/>
          </a:prstGeom>
        </p:spPr>
      </p:pic>
    </p:spTree>
    <p:extLst>
      <p:ext uri="{BB962C8B-B14F-4D97-AF65-F5344CB8AC3E}">
        <p14:creationId xmlns:p14="http://schemas.microsoft.com/office/powerpoint/2010/main" val="3566721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62626">
            <a:alpha val="90000"/>
          </a:srgbClr>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66677A7-8304-4004-8477-4A8D2DCA5D3E}"/>
              </a:ext>
            </a:extLst>
          </p:cNvPr>
          <p:cNvSpPr/>
          <p:nvPr/>
        </p:nvSpPr>
        <p:spPr>
          <a:xfrm>
            <a:off x="0" y="391473"/>
            <a:ext cx="113082" cy="723898"/>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BF338971-20AD-42E9-95CE-86373740E0CF}"/>
              </a:ext>
            </a:extLst>
          </p:cNvPr>
          <p:cNvSpPr/>
          <p:nvPr/>
        </p:nvSpPr>
        <p:spPr>
          <a:xfrm>
            <a:off x="249054" y="391473"/>
            <a:ext cx="208146"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4F842351-3CC7-41A6-B907-265DDDE9BFAC}"/>
              </a:ext>
            </a:extLst>
          </p:cNvPr>
          <p:cNvSpPr/>
          <p:nvPr/>
        </p:nvSpPr>
        <p:spPr>
          <a:xfrm>
            <a:off x="593172" y="391472"/>
            <a:ext cx="5226604"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B96684CB-5847-4713-8986-3819ADCC5944}"/>
              </a:ext>
            </a:extLst>
          </p:cNvPr>
          <p:cNvSpPr txBox="1"/>
          <p:nvPr/>
        </p:nvSpPr>
        <p:spPr>
          <a:xfrm>
            <a:off x="866287" y="399478"/>
            <a:ext cx="4730526" cy="707886"/>
          </a:xfrm>
          <a:prstGeom prst="rect">
            <a:avLst/>
          </a:prstGeom>
          <a:noFill/>
        </p:spPr>
        <p:txBody>
          <a:bodyPr wrap="none" rtlCol="0">
            <a:spAutoFit/>
          </a:bodyPr>
          <a:lstStyle/>
          <a:p>
            <a:r>
              <a:rPr lang="en-US" altLang="zh-TW" sz="4000" b="1" dirty="0">
                <a:latin typeface="Calibri" panose="020F0502020204030204" pitchFamily="34" charset="0"/>
                <a:ea typeface="微軟正黑體" panose="020B0604030504040204" pitchFamily="34" charset="-120"/>
                <a:cs typeface="Calibri" panose="020F0502020204030204" pitchFamily="34" charset="0"/>
              </a:rPr>
              <a:t>Proposed Framework</a:t>
            </a:r>
            <a:endParaRPr lang="zh-TW" altLang="en-US" sz="4000" b="1" dirty="0">
              <a:latin typeface="Calibri" panose="020F0502020204030204" pitchFamily="34" charset="0"/>
              <a:ea typeface="微軟正黑體" panose="020B0604030504040204" pitchFamily="34" charset="-120"/>
              <a:cs typeface="Calibri" panose="020F0502020204030204" pitchFamily="34" charset="0"/>
            </a:endParaRPr>
          </a:p>
        </p:txBody>
      </p:sp>
      <p:sp>
        <p:nvSpPr>
          <p:cNvPr id="12" name="矩形 11">
            <a:extLst>
              <a:ext uri="{FF2B5EF4-FFF2-40B4-BE49-F238E27FC236}">
                <a16:creationId xmlns:a16="http://schemas.microsoft.com/office/drawing/2014/main" id="{35207E7B-1894-41B7-89DF-5AF33AD3CE0A}"/>
              </a:ext>
            </a:extLst>
          </p:cNvPr>
          <p:cNvSpPr/>
          <p:nvPr/>
        </p:nvSpPr>
        <p:spPr>
          <a:xfrm>
            <a:off x="0" y="6044450"/>
            <a:ext cx="12192000" cy="813550"/>
          </a:xfrm>
          <a:prstGeom prst="rect">
            <a:avLst/>
          </a:prstGeom>
          <a:pattFill prst="dotGrid">
            <a:fgClr>
              <a:schemeClr val="bg1">
                <a:lumMod val="75000"/>
              </a:schemeClr>
            </a:fgClr>
            <a:bgClr>
              <a:schemeClr val="bg1">
                <a:lumMod val="8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DBE86500-CEB8-42ED-A40C-77B81A6111EB}"/>
              </a:ext>
            </a:extLst>
          </p:cNvPr>
          <p:cNvSpPr/>
          <p:nvPr/>
        </p:nvSpPr>
        <p:spPr>
          <a:xfrm>
            <a:off x="593171" y="1364966"/>
            <a:ext cx="11032772" cy="5101562"/>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92" name="群組 91">
            <a:extLst>
              <a:ext uri="{FF2B5EF4-FFF2-40B4-BE49-F238E27FC236}">
                <a16:creationId xmlns:a16="http://schemas.microsoft.com/office/drawing/2014/main" id="{3CCAF3FD-135E-4ACC-A3CA-6CB940071E55}"/>
              </a:ext>
            </a:extLst>
          </p:cNvPr>
          <p:cNvGrpSpPr/>
          <p:nvPr/>
        </p:nvGrpSpPr>
        <p:grpSpPr>
          <a:xfrm>
            <a:off x="729728" y="1419225"/>
            <a:ext cx="10732543" cy="4886325"/>
            <a:chOff x="1201026" y="837862"/>
            <a:chExt cx="10363592" cy="4790182"/>
          </a:xfrm>
        </p:grpSpPr>
        <p:sp>
          <p:nvSpPr>
            <p:cNvPr id="93" name="矩形: 圓角 92">
              <a:extLst>
                <a:ext uri="{FF2B5EF4-FFF2-40B4-BE49-F238E27FC236}">
                  <a16:creationId xmlns:a16="http://schemas.microsoft.com/office/drawing/2014/main" id="{EF66CC6F-FE8E-42C3-9F58-FBD809319A3B}"/>
                </a:ext>
              </a:extLst>
            </p:cNvPr>
            <p:cNvSpPr/>
            <p:nvPr/>
          </p:nvSpPr>
          <p:spPr>
            <a:xfrm>
              <a:off x="8505362" y="2944624"/>
              <a:ext cx="3059255" cy="1382914"/>
            </a:xfrm>
            <a:prstGeom prst="roundRect">
              <a:avLst>
                <a:gd name="adj" fmla="val 55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4" name="矩形: 圓角 93">
              <a:extLst>
                <a:ext uri="{FF2B5EF4-FFF2-40B4-BE49-F238E27FC236}">
                  <a16:creationId xmlns:a16="http://schemas.microsoft.com/office/drawing/2014/main" id="{4A0E3DAC-79E8-4CD8-AE14-F010ECC8A7E0}"/>
                </a:ext>
              </a:extLst>
            </p:cNvPr>
            <p:cNvSpPr/>
            <p:nvPr/>
          </p:nvSpPr>
          <p:spPr>
            <a:xfrm>
              <a:off x="8505363" y="1289050"/>
              <a:ext cx="3059255" cy="1603324"/>
            </a:xfrm>
            <a:prstGeom prst="roundRect">
              <a:avLst>
                <a:gd name="adj" fmla="val 55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5" name="矩形 94">
              <a:extLst>
                <a:ext uri="{FF2B5EF4-FFF2-40B4-BE49-F238E27FC236}">
                  <a16:creationId xmlns:a16="http://schemas.microsoft.com/office/drawing/2014/main" id="{00A8B9E0-3FAE-4144-AED2-2BB174B5536A}"/>
                </a:ext>
              </a:extLst>
            </p:cNvPr>
            <p:cNvSpPr/>
            <p:nvPr/>
          </p:nvSpPr>
          <p:spPr>
            <a:xfrm>
              <a:off x="2966810" y="1436982"/>
              <a:ext cx="5382170" cy="3985918"/>
            </a:xfrm>
            <a:prstGeom prst="rect">
              <a:avLst/>
            </a:prstGeom>
            <a:solidFill>
              <a:srgbClr val="C5E0B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6" name="矩形 95">
              <a:extLst>
                <a:ext uri="{FF2B5EF4-FFF2-40B4-BE49-F238E27FC236}">
                  <a16:creationId xmlns:a16="http://schemas.microsoft.com/office/drawing/2014/main" id="{0AF5F6C0-8A2B-40FA-8544-3D71F9DEE486}"/>
                </a:ext>
              </a:extLst>
            </p:cNvPr>
            <p:cNvSpPr/>
            <p:nvPr/>
          </p:nvSpPr>
          <p:spPr>
            <a:xfrm>
              <a:off x="2966810" y="1421492"/>
              <a:ext cx="3671431" cy="2388508"/>
            </a:xfrm>
            <a:prstGeom prst="rect">
              <a:avLst/>
            </a:prstGeom>
            <a:solidFill>
              <a:srgbClr val="FFE6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7" name="矩形 96">
              <a:extLst>
                <a:ext uri="{FF2B5EF4-FFF2-40B4-BE49-F238E27FC236}">
                  <a16:creationId xmlns:a16="http://schemas.microsoft.com/office/drawing/2014/main" id="{AEA8A601-390B-49A0-901A-581D0AFEB70F}"/>
                </a:ext>
              </a:extLst>
            </p:cNvPr>
            <p:cNvSpPr/>
            <p:nvPr/>
          </p:nvSpPr>
          <p:spPr>
            <a:xfrm>
              <a:off x="4382226" y="2497817"/>
              <a:ext cx="1628775" cy="857250"/>
            </a:xfrm>
            <a:prstGeom prst="rect">
              <a:avLst/>
            </a:prstGeom>
            <a:solidFill>
              <a:srgbClr val="78AD99"/>
            </a:solidFill>
            <a:ln>
              <a:solidFill>
                <a:schemeClr val="tx1"/>
              </a:solidFill>
            </a:ln>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8" name="文字方塊 97">
              <a:extLst>
                <a:ext uri="{FF2B5EF4-FFF2-40B4-BE49-F238E27FC236}">
                  <a16:creationId xmlns:a16="http://schemas.microsoft.com/office/drawing/2014/main" id="{B64EA429-C3B6-4D1C-ACA6-957F1E2BFC67}"/>
                </a:ext>
              </a:extLst>
            </p:cNvPr>
            <p:cNvSpPr txBox="1"/>
            <p:nvPr/>
          </p:nvSpPr>
          <p:spPr>
            <a:xfrm>
              <a:off x="4382226" y="2497816"/>
              <a:ext cx="1628775" cy="864000"/>
            </a:xfrm>
            <a:prstGeom prst="rect">
              <a:avLst/>
            </a:prstGeom>
            <a:noFill/>
            <a:ln>
              <a:noFill/>
            </a:ln>
          </p:spPr>
          <p:txBody>
            <a:bodyPr wrap="square" rtlCol="0">
              <a:spAutoFit/>
            </a:bodyPr>
            <a:lstStyle/>
            <a:p>
              <a:pPr algn="ctr"/>
              <a:r>
                <a:rPr lang="en-US" altLang="zh-TW" sz="1600" dirty="0">
                  <a:latin typeface="Bahnschrift Condensed" panose="020B0502040204020203" pitchFamily="34" charset="0"/>
                </a:rPr>
                <a:t>ARM</a:t>
              </a:r>
            </a:p>
            <a:p>
              <a:pPr algn="ctr"/>
              <a:r>
                <a:rPr lang="en-US" altLang="zh-TW" sz="1600" dirty="0">
                  <a:latin typeface="Bahnschrift Condensed" panose="020B0502040204020203" pitchFamily="34" charset="0"/>
                </a:rPr>
                <a:t>Dual Cortex-A9</a:t>
              </a:r>
            </a:p>
            <a:p>
              <a:pPr algn="ctr"/>
              <a:r>
                <a:rPr lang="en-US" altLang="zh-TW" sz="1600" dirty="0">
                  <a:latin typeface="Bahnschrift Condensed" panose="020B0502040204020203" pitchFamily="34" charset="0"/>
                </a:rPr>
                <a:t>MPCore System</a:t>
              </a:r>
              <a:endParaRPr lang="zh-TW" altLang="en-US" sz="1600" dirty="0">
                <a:latin typeface="Bahnschrift Condensed" panose="020B0502040204020203" pitchFamily="34" charset="0"/>
              </a:endParaRPr>
            </a:p>
          </p:txBody>
        </p:sp>
        <p:sp>
          <p:nvSpPr>
            <p:cNvPr id="99" name="矩形 98">
              <a:extLst>
                <a:ext uri="{FF2B5EF4-FFF2-40B4-BE49-F238E27FC236}">
                  <a16:creationId xmlns:a16="http://schemas.microsoft.com/office/drawing/2014/main" id="{297EB4CA-72C3-4945-B27C-CDBEEB4E1792}"/>
                </a:ext>
              </a:extLst>
            </p:cNvPr>
            <p:cNvSpPr/>
            <p:nvPr/>
          </p:nvSpPr>
          <p:spPr>
            <a:xfrm>
              <a:off x="4767987" y="837862"/>
              <a:ext cx="771525" cy="360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latin typeface="Bahnschrift Condensed" panose="020B0502040204020203" pitchFamily="34" charset="0"/>
                </a:rPr>
                <a:t>DRAM</a:t>
              </a:r>
              <a:endParaRPr lang="zh-TW" altLang="en-US" sz="1400" dirty="0">
                <a:latin typeface="Bahnschrift Condensed" panose="020B0502040204020203" pitchFamily="34" charset="0"/>
              </a:endParaRPr>
            </a:p>
          </p:txBody>
        </p:sp>
        <p:sp>
          <p:nvSpPr>
            <p:cNvPr id="100" name="矩形 99">
              <a:extLst>
                <a:ext uri="{FF2B5EF4-FFF2-40B4-BE49-F238E27FC236}">
                  <a16:creationId xmlns:a16="http://schemas.microsoft.com/office/drawing/2014/main" id="{E0732FB8-5F47-4919-BC31-520EDA42390F}"/>
                </a:ext>
              </a:extLst>
            </p:cNvPr>
            <p:cNvSpPr/>
            <p:nvPr/>
          </p:nvSpPr>
          <p:spPr>
            <a:xfrm>
              <a:off x="5460836" y="4063242"/>
              <a:ext cx="1100329" cy="360000"/>
            </a:xfrm>
            <a:prstGeom prst="rect">
              <a:avLst/>
            </a:prstGeom>
            <a:solidFill>
              <a:srgbClr val="008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latin typeface="Bahnschrift Condensed" panose="020B0502040204020203" pitchFamily="34" charset="0"/>
                </a:rPr>
                <a:t>DMA</a:t>
              </a:r>
              <a:endParaRPr lang="zh-TW" altLang="en-US" sz="1400" dirty="0">
                <a:latin typeface="Bahnschrift Condensed" panose="020B0502040204020203" pitchFamily="34" charset="0"/>
              </a:endParaRPr>
            </a:p>
          </p:txBody>
        </p:sp>
        <p:sp>
          <p:nvSpPr>
            <p:cNvPr id="101" name="矩形 100">
              <a:extLst>
                <a:ext uri="{FF2B5EF4-FFF2-40B4-BE49-F238E27FC236}">
                  <a16:creationId xmlns:a16="http://schemas.microsoft.com/office/drawing/2014/main" id="{211BD2CC-008B-41B4-8178-0700536E6F3A}"/>
                </a:ext>
              </a:extLst>
            </p:cNvPr>
            <p:cNvSpPr/>
            <p:nvPr/>
          </p:nvSpPr>
          <p:spPr>
            <a:xfrm>
              <a:off x="3353316" y="4065720"/>
              <a:ext cx="1800434" cy="360000"/>
            </a:xfrm>
            <a:prstGeom prst="rect">
              <a:avLst/>
            </a:prstGeom>
            <a:solidFill>
              <a:srgbClr val="008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latin typeface="Bahnschrift Condensed" panose="020B0502040204020203" pitchFamily="34" charset="0"/>
                </a:rPr>
                <a:t>Image Pre-processing IP</a:t>
              </a:r>
              <a:endParaRPr lang="zh-TW" altLang="en-US" sz="1400" dirty="0">
                <a:latin typeface="Bahnschrift Condensed" panose="020B0502040204020203" pitchFamily="34" charset="0"/>
              </a:endParaRPr>
            </a:p>
          </p:txBody>
        </p:sp>
        <p:sp>
          <p:nvSpPr>
            <p:cNvPr id="102" name="矩形 101">
              <a:extLst>
                <a:ext uri="{FF2B5EF4-FFF2-40B4-BE49-F238E27FC236}">
                  <a16:creationId xmlns:a16="http://schemas.microsoft.com/office/drawing/2014/main" id="{32A415DD-B441-4E81-A10E-37F286E44388}"/>
                </a:ext>
              </a:extLst>
            </p:cNvPr>
            <p:cNvSpPr/>
            <p:nvPr/>
          </p:nvSpPr>
          <p:spPr>
            <a:xfrm>
              <a:off x="7038421" y="4063242"/>
              <a:ext cx="1100329" cy="360000"/>
            </a:xfrm>
            <a:prstGeom prst="rect">
              <a:avLst/>
            </a:prstGeom>
            <a:solidFill>
              <a:srgbClr val="008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latin typeface="Bahnschrift Condensed" panose="020B0502040204020203" pitchFamily="34" charset="0"/>
                </a:rPr>
                <a:t>NN IP</a:t>
              </a:r>
              <a:endParaRPr lang="zh-TW" altLang="en-US" sz="1400" dirty="0">
                <a:latin typeface="Bahnschrift Condensed" panose="020B0502040204020203" pitchFamily="34" charset="0"/>
              </a:endParaRPr>
            </a:p>
          </p:txBody>
        </p:sp>
        <p:sp>
          <p:nvSpPr>
            <p:cNvPr id="103" name="矩形 102">
              <a:extLst>
                <a:ext uri="{FF2B5EF4-FFF2-40B4-BE49-F238E27FC236}">
                  <a16:creationId xmlns:a16="http://schemas.microsoft.com/office/drawing/2014/main" id="{5731FC0C-1ACA-472D-9169-E7FC42909388}"/>
                </a:ext>
              </a:extLst>
            </p:cNvPr>
            <p:cNvSpPr/>
            <p:nvPr/>
          </p:nvSpPr>
          <p:spPr>
            <a:xfrm>
              <a:off x="8822234" y="2463487"/>
              <a:ext cx="771525" cy="360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latin typeface="Bahnschrift Condensed" panose="020B0502040204020203" pitchFamily="34" charset="0"/>
                </a:rPr>
                <a:t>HDMI IN</a:t>
              </a:r>
              <a:endParaRPr lang="zh-TW" altLang="en-US" sz="1400" dirty="0">
                <a:latin typeface="Bahnschrift Condensed" panose="020B0502040204020203" pitchFamily="34" charset="0"/>
              </a:endParaRPr>
            </a:p>
          </p:txBody>
        </p:sp>
        <p:sp>
          <p:nvSpPr>
            <p:cNvPr id="104" name="矩形 103">
              <a:extLst>
                <a:ext uri="{FF2B5EF4-FFF2-40B4-BE49-F238E27FC236}">
                  <a16:creationId xmlns:a16="http://schemas.microsoft.com/office/drawing/2014/main" id="{0D007E2D-F230-45A9-844F-7A49BE0BF858}"/>
                </a:ext>
              </a:extLst>
            </p:cNvPr>
            <p:cNvSpPr/>
            <p:nvPr/>
          </p:nvSpPr>
          <p:spPr>
            <a:xfrm>
              <a:off x="8818587" y="3010904"/>
              <a:ext cx="771525" cy="360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latin typeface="Bahnschrift Condensed" panose="020B0502040204020203" pitchFamily="34" charset="0"/>
                </a:rPr>
                <a:t>HDMI OUT</a:t>
              </a:r>
              <a:endParaRPr lang="zh-TW" altLang="en-US" sz="1400" dirty="0">
                <a:latin typeface="Bahnschrift Condensed" panose="020B0502040204020203" pitchFamily="34" charset="0"/>
              </a:endParaRPr>
            </a:p>
          </p:txBody>
        </p:sp>
        <p:sp>
          <p:nvSpPr>
            <p:cNvPr id="105" name="文字方塊 104">
              <a:extLst>
                <a:ext uri="{FF2B5EF4-FFF2-40B4-BE49-F238E27FC236}">
                  <a16:creationId xmlns:a16="http://schemas.microsoft.com/office/drawing/2014/main" id="{9E78B9A3-FEF3-4864-BE32-438D4B7362D2}"/>
                </a:ext>
              </a:extLst>
            </p:cNvPr>
            <p:cNvSpPr txBox="1"/>
            <p:nvPr/>
          </p:nvSpPr>
          <p:spPr>
            <a:xfrm>
              <a:off x="3037135" y="4654326"/>
              <a:ext cx="1628775" cy="707886"/>
            </a:xfrm>
            <a:prstGeom prst="rect">
              <a:avLst/>
            </a:prstGeom>
            <a:noFill/>
            <a:ln>
              <a:noFill/>
            </a:ln>
          </p:spPr>
          <p:txBody>
            <a:bodyPr wrap="square" rtlCol="0">
              <a:spAutoFit/>
            </a:bodyPr>
            <a:lstStyle/>
            <a:p>
              <a:r>
                <a:rPr lang="en-US" altLang="zh-TW" sz="2000" b="1" dirty="0">
                  <a:latin typeface="Bahnschrift Condensed" panose="020B0502040204020203" pitchFamily="34" charset="0"/>
                </a:rPr>
                <a:t>Programmable</a:t>
              </a:r>
            </a:p>
            <a:p>
              <a:r>
                <a:rPr lang="en-US" altLang="zh-TW" sz="2000" b="1" dirty="0">
                  <a:latin typeface="Bahnschrift Condensed" panose="020B0502040204020203" pitchFamily="34" charset="0"/>
                </a:rPr>
                <a:t>Logic</a:t>
              </a:r>
              <a:endParaRPr lang="zh-TW" altLang="en-US" sz="2000" b="1" dirty="0">
                <a:latin typeface="Bahnschrift Condensed" panose="020B0502040204020203" pitchFamily="34" charset="0"/>
              </a:endParaRPr>
            </a:p>
          </p:txBody>
        </p:sp>
        <p:sp>
          <p:nvSpPr>
            <p:cNvPr id="106" name="文字方塊 105">
              <a:extLst>
                <a:ext uri="{FF2B5EF4-FFF2-40B4-BE49-F238E27FC236}">
                  <a16:creationId xmlns:a16="http://schemas.microsoft.com/office/drawing/2014/main" id="{DD638C52-D078-4AC4-A0B8-341E8BAF061C}"/>
                </a:ext>
              </a:extLst>
            </p:cNvPr>
            <p:cNvSpPr txBox="1"/>
            <p:nvPr/>
          </p:nvSpPr>
          <p:spPr>
            <a:xfrm>
              <a:off x="3037136" y="1427549"/>
              <a:ext cx="1628775" cy="707886"/>
            </a:xfrm>
            <a:prstGeom prst="rect">
              <a:avLst/>
            </a:prstGeom>
            <a:noFill/>
            <a:ln>
              <a:noFill/>
            </a:ln>
          </p:spPr>
          <p:txBody>
            <a:bodyPr wrap="square" rtlCol="0">
              <a:spAutoFit/>
            </a:bodyPr>
            <a:lstStyle/>
            <a:p>
              <a:r>
                <a:rPr lang="en-US" altLang="zh-TW" sz="2000" b="1" dirty="0">
                  <a:latin typeface="Bahnschrift Condensed" panose="020B0502040204020203" pitchFamily="34" charset="0"/>
                </a:rPr>
                <a:t>Processing</a:t>
              </a:r>
            </a:p>
            <a:p>
              <a:r>
                <a:rPr lang="en-US" altLang="zh-TW" sz="2000" b="1" dirty="0">
                  <a:latin typeface="Bahnschrift Condensed" panose="020B0502040204020203" pitchFamily="34" charset="0"/>
                </a:rPr>
                <a:t>System</a:t>
              </a:r>
              <a:endParaRPr lang="zh-TW" altLang="en-US" sz="2000" b="1" dirty="0">
                <a:latin typeface="Bahnschrift Condensed" panose="020B0502040204020203" pitchFamily="34" charset="0"/>
              </a:endParaRPr>
            </a:p>
          </p:txBody>
        </p:sp>
        <p:sp>
          <p:nvSpPr>
            <p:cNvPr id="107" name="箭號: 向下 106">
              <a:extLst>
                <a:ext uri="{FF2B5EF4-FFF2-40B4-BE49-F238E27FC236}">
                  <a16:creationId xmlns:a16="http://schemas.microsoft.com/office/drawing/2014/main" id="{0D4E46E9-0CFB-4E14-9852-6F4339DB9150}"/>
                </a:ext>
              </a:extLst>
            </p:cNvPr>
            <p:cNvSpPr/>
            <p:nvPr/>
          </p:nvSpPr>
          <p:spPr>
            <a:xfrm rot="16200000">
              <a:off x="8318157" y="2901930"/>
              <a:ext cx="320091" cy="617855"/>
            </a:xfrm>
            <a:prstGeom prst="down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箭號: 向下 107">
              <a:extLst>
                <a:ext uri="{FF2B5EF4-FFF2-40B4-BE49-F238E27FC236}">
                  <a16:creationId xmlns:a16="http://schemas.microsoft.com/office/drawing/2014/main" id="{56044D99-86D5-4886-98E9-FE0437AB8BAD}"/>
                </a:ext>
              </a:extLst>
            </p:cNvPr>
            <p:cNvSpPr/>
            <p:nvPr/>
          </p:nvSpPr>
          <p:spPr>
            <a:xfrm rot="10800000">
              <a:off x="4993705" y="1234169"/>
              <a:ext cx="320091" cy="282759"/>
            </a:xfrm>
            <a:prstGeom prst="down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箭號: 左-右雙向 108">
              <a:extLst>
                <a:ext uri="{FF2B5EF4-FFF2-40B4-BE49-F238E27FC236}">
                  <a16:creationId xmlns:a16="http://schemas.microsoft.com/office/drawing/2014/main" id="{6A0F7A50-1ADC-4292-9719-776E9A8D8349}"/>
                </a:ext>
              </a:extLst>
            </p:cNvPr>
            <p:cNvSpPr/>
            <p:nvPr/>
          </p:nvSpPr>
          <p:spPr>
            <a:xfrm rot="5400000">
              <a:off x="4408246" y="3641875"/>
              <a:ext cx="679033" cy="163706"/>
            </a:xfrm>
            <a:prstGeom prst="leftRightArrow">
              <a:avLst>
                <a:gd name="adj1" fmla="val 50000"/>
                <a:gd name="adj2" fmla="val 5306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箭號: 左-右雙向 109">
              <a:extLst>
                <a:ext uri="{FF2B5EF4-FFF2-40B4-BE49-F238E27FC236}">
                  <a16:creationId xmlns:a16="http://schemas.microsoft.com/office/drawing/2014/main" id="{C9ACB144-EF70-4DF3-BF17-EAEFEC37D022}"/>
                </a:ext>
              </a:extLst>
            </p:cNvPr>
            <p:cNvSpPr/>
            <p:nvPr/>
          </p:nvSpPr>
          <p:spPr>
            <a:xfrm rot="10800000">
              <a:off x="6035675" y="2586812"/>
              <a:ext cx="972778" cy="163706"/>
            </a:xfrm>
            <a:prstGeom prst="leftRightArrow">
              <a:avLst>
                <a:gd name="adj1" fmla="val 50000"/>
                <a:gd name="adj2" fmla="val 5306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1" name="箭號: 向左 110">
              <a:extLst>
                <a:ext uri="{FF2B5EF4-FFF2-40B4-BE49-F238E27FC236}">
                  <a16:creationId xmlns:a16="http://schemas.microsoft.com/office/drawing/2014/main" id="{F1F72987-36C3-4399-B122-409616279617}"/>
                </a:ext>
              </a:extLst>
            </p:cNvPr>
            <p:cNvSpPr/>
            <p:nvPr/>
          </p:nvSpPr>
          <p:spPr>
            <a:xfrm rot="16200000">
              <a:off x="5132821" y="2204147"/>
              <a:ext cx="361950" cy="163706"/>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2" name="箭號: 向左 111">
              <a:extLst>
                <a:ext uri="{FF2B5EF4-FFF2-40B4-BE49-F238E27FC236}">
                  <a16:creationId xmlns:a16="http://schemas.microsoft.com/office/drawing/2014/main" id="{F4DA74EC-ED43-4DD4-B50A-E78A9F19E898}"/>
                </a:ext>
              </a:extLst>
            </p:cNvPr>
            <p:cNvSpPr/>
            <p:nvPr/>
          </p:nvSpPr>
          <p:spPr>
            <a:xfrm rot="5400000">
              <a:off x="4812730" y="2204147"/>
              <a:ext cx="361950" cy="163706"/>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3" name="矩形 112">
              <a:extLst>
                <a:ext uri="{FF2B5EF4-FFF2-40B4-BE49-F238E27FC236}">
                  <a16:creationId xmlns:a16="http://schemas.microsoft.com/office/drawing/2014/main" id="{9FB362F0-6F15-436A-9851-6C0DB6BBA4B5}"/>
                </a:ext>
              </a:extLst>
            </p:cNvPr>
            <p:cNvSpPr/>
            <p:nvPr/>
          </p:nvSpPr>
          <p:spPr>
            <a:xfrm>
              <a:off x="4601301" y="1571988"/>
              <a:ext cx="1104900" cy="5143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latin typeface="Bahnschrift Condensed" panose="020B0502040204020203" pitchFamily="34" charset="0"/>
                </a:rPr>
                <a:t>Memory</a:t>
              </a:r>
            </a:p>
            <a:p>
              <a:pPr algn="ctr"/>
              <a:r>
                <a:rPr lang="en-US" altLang="zh-TW" sz="1400" dirty="0">
                  <a:latin typeface="Bahnschrift Condensed" panose="020B0502040204020203" pitchFamily="34" charset="0"/>
                </a:rPr>
                <a:t>Interfaces</a:t>
              </a:r>
              <a:endParaRPr lang="zh-TW" altLang="en-US" sz="1400" dirty="0">
                <a:latin typeface="Bahnschrift Condensed" panose="020B0502040204020203" pitchFamily="34" charset="0"/>
              </a:endParaRPr>
            </a:p>
          </p:txBody>
        </p:sp>
        <p:sp>
          <p:nvSpPr>
            <p:cNvPr id="114" name="箭號: 左-右雙向 113">
              <a:extLst>
                <a:ext uri="{FF2B5EF4-FFF2-40B4-BE49-F238E27FC236}">
                  <a16:creationId xmlns:a16="http://schemas.microsoft.com/office/drawing/2014/main" id="{EC7A1AF6-4C3B-46C3-87DD-F1B018A12263}"/>
                </a:ext>
              </a:extLst>
            </p:cNvPr>
            <p:cNvSpPr/>
            <p:nvPr/>
          </p:nvSpPr>
          <p:spPr>
            <a:xfrm rot="10800000">
              <a:off x="6035675" y="3110518"/>
              <a:ext cx="972778" cy="163706"/>
            </a:xfrm>
            <a:prstGeom prst="leftRightArrow">
              <a:avLst>
                <a:gd name="adj1" fmla="val 50000"/>
                <a:gd name="adj2" fmla="val 5306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5" name="箭號: 左-右雙向 114">
              <a:extLst>
                <a:ext uri="{FF2B5EF4-FFF2-40B4-BE49-F238E27FC236}">
                  <a16:creationId xmlns:a16="http://schemas.microsoft.com/office/drawing/2014/main" id="{5F209A92-877F-42AE-85F3-0F36141F8521}"/>
                </a:ext>
              </a:extLst>
            </p:cNvPr>
            <p:cNvSpPr/>
            <p:nvPr/>
          </p:nvSpPr>
          <p:spPr>
            <a:xfrm rot="16200000">
              <a:off x="7408586" y="4533571"/>
              <a:ext cx="359999" cy="163706"/>
            </a:xfrm>
            <a:prstGeom prst="leftRightArrow">
              <a:avLst>
                <a:gd name="adj1" fmla="val 50000"/>
                <a:gd name="adj2" fmla="val 5306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6" name="矩形 115">
              <a:extLst>
                <a:ext uri="{FF2B5EF4-FFF2-40B4-BE49-F238E27FC236}">
                  <a16:creationId xmlns:a16="http://schemas.microsoft.com/office/drawing/2014/main" id="{58B4780D-B32E-4D72-A80F-F3929AE778CB}"/>
                </a:ext>
              </a:extLst>
            </p:cNvPr>
            <p:cNvSpPr/>
            <p:nvPr/>
          </p:nvSpPr>
          <p:spPr>
            <a:xfrm>
              <a:off x="7038421" y="4804139"/>
              <a:ext cx="1100329" cy="360000"/>
            </a:xfrm>
            <a:prstGeom prst="rect">
              <a:avLst/>
            </a:prstGeom>
            <a:solidFill>
              <a:srgbClr val="008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latin typeface="Bahnschrift Condensed" panose="020B0502040204020203" pitchFamily="34" charset="0"/>
                </a:rPr>
                <a:t>BRAM</a:t>
              </a:r>
              <a:endParaRPr lang="zh-TW" altLang="en-US" sz="1400" dirty="0">
                <a:latin typeface="Bahnschrift Condensed" panose="020B0502040204020203" pitchFamily="34" charset="0"/>
              </a:endParaRPr>
            </a:p>
          </p:txBody>
        </p:sp>
        <p:sp>
          <p:nvSpPr>
            <p:cNvPr id="117" name="箭號: 左-右雙向 116">
              <a:extLst>
                <a:ext uri="{FF2B5EF4-FFF2-40B4-BE49-F238E27FC236}">
                  <a16:creationId xmlns:a16="http://schemas.microsoft.com/office/drawing/2014/main" id="{C8672383-506B-48F3-9FD6-8704A9526E62}"/>
                </a:ext>
              </a:extLst>
            </p:cNvPr>
            <p:cNvSpPr/>
            <p:nvPr/>
          </p:nvSpPr>
          <p:spPr>
            <a:xfrm>
              <a:off x="6577677" y="4163832"/>
              <a:ext cx="430776" cy="163706"/>
            </a:xfrm>
            <a:prstGeom prst="leftRightArrow">
              <a:avLst>
                <a:gd name="adj1" fmla="val 50000"/>
                <a:gd name="adj2" fmla="val 5306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8" name="矩形 117">
              <a:extLst>
                <a:ext uri="{FF2B5EF4-FFF2-40B4-BE49-F238E27FC236}">
                  <a16:creationId xmlns:a16="http://schemas.microsoft.com/office/drawing/2014/main" id="{4F3826F5-4145-48D9-8811-7476D2070CA1}"/>
                </a:ext>
              </a:extLst>
            </p:cNvPr>
            <p:cNvSpPr/>
            <p:nvPr/>
          </p:nvSpPr>
          <p:spPr>
            <a:xfrm>
              <a:off x="7038421" y="3012370"/>
              <a:ext cx="1100330" cy="359999"/>
            </a:xfrm>
            <a:prstGeom prst="rect">
              <a:avLst/>
            </a:prstGeom>
            <a:solidFill>
              <a:srgbClr val="008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latin typeface="Bahnschrift Condensed" panose="020B0502040204020203" pitchFamily="34" charset="0"/>
                </a:rPr>
                <a:t>Video Out</a:t>
              </a:r>
              <a:endParaRPr lang="zh-TW" altLang="en-US" sz="1400" dirty="0">
                <a:latin typeface="Bahnschrift Condensed" panose="020B0502040204020203" pitchFamily="34" charset="0"/>
              </a:endParaRPr>
            </a:p>
          </p:txBody>
        </p:sp>
        <p:sp>
          <p:nvSpPr>
            <p:cNvPr id="119" name="箭號: 左-右雙向 118">
              <a:extLst>
                <a:ext uri="{FF2B5EF4-FFF2-40B4-BE49-F238E27FC236}">
                  <a16:creationId xmlns:a16="http://schemas.microsoft.com/office/drawing/2014/main" id="{986B947F-F22D-4B50-8055-31F40EA7F66D}"/>
                </a:ext>
              </a:extLst>
            </p:cNvPr>
            <p:cNvSpPr/>
            <p:nvPr/>
          </p:nvSpPr>
          <p:spPr>
            <a:xfrm rot="5400000">
              <a:off x="5366684" y="3641875"/>
              <a:ext cx="679033" cy="163706"/>
            </a:xfrm>
            <a:prstGeom prst="leftRightArrow">
              <a:avLst>
                <a:gd name="adj1" fmla="val 50000"/>
                <a:gd name="adj2" fmla="val 5306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0" name="矩形 119">
              <a:extLst>
                <a:ext uri="{FF2B5EF4-FFF2-40B4-BE49-F238E27FC236}">
                  <a16:creationId xmlns:a16="http://schemas.microsoft.com/office/drawing/2014/main" id="{C6CD1A37-531C-477E-865F-CAFF1D3160B2}"/>
                </a:ext>
              </a:extLst>
            </p:cNvPr>
            <p:cNvSpPr/>
            <p:nvPr/>
          </p:nvSpPr>
          <p:spPr>
            <a:xfrm>
              <a:off x="7038421" y="2477787"/>
              <a:ext cx="1100330" cy="359999"/>
            </a:xfrm>
            <a:prstGeom prst="rect">
              <a:avLst/>
            </a:prstGeom>
            <a:solidFill>
              <a:srgbClr val="008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latin typeface="Bahnschrift Condensed" panose="020B0502040204020203" pitchFamily="34" charset="0"/>
                </a:rPr>
                <a:t>Video In</a:t>
              </a:r>
              <a:endParaRPr lang="zh-TW" altLang="en-US" sz="1400" dirty="0">
                <a:latin typeface="Bahnschrift Condensed" panose="020B0502040204020203" pitchFamily="34" charset="0"/>
              </a:endParaRPr>
            </a:p>
          </p:txBody>
        </p:sp>
        <p:sp>
          <p:nvSpPr>
            <p:cNvPr id="121" name="箭號: 向下 120">
              <a:extLst>
                <a:ext uri="{FF2B5EF4-FFF2-40B4-BE49-F238E27FC236}">
                  <a16:creationId xmlns:a16="http://schemas.microsoft.com/office/drawing/2014/main" id="{F269B454-445E-48F3-8776-17C577E1F177}"/>
                </a:ext>
              </a:extLst>
            </p:cNvPr>
            <p:cNvSpPr/>
            <p:nvPr/>
          </p:nvSpPr>
          <p:spPr>
            <a:xfrm rot="5400000">
              <a:off x="8318157" y="2335565"/>
              <a:ext cx="320091" cy="617855"/>
            </a:xfrm>
            <a:prstGeom prst="down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nvGrpSpPr>
            <p:cNvPr id="122" name="群組 121">
              <a:extLst>
                <a:ext uri="{FF2B5EF4-FFF2-40B4-BE49-F238E27FC236}">
                  <a16:creationId xmlns:a16="http://schemas.microsoft.com/office/drawing/2014/main" id="{4FF40C18-B1CF-43AC-918B-F37B57B87B6D}"/>
                </a:ext>
              </a:extLst>
            </p:cNvPr>
            <p:cNvGrpSpPr/>
            <p:nvPr/>
          </p:nvGrpSpPr>
          <p:grpSpPr>
            <a:xfrm>
              <a:off x="9907158" y="1361192"/>
              <a:ext cx="1487666" cy="1487666"/>
              <a:chOff x="9218434" y="1179592"/>
              <a:chExt cx="1643156" cy="1708911"/>
            </a:xfrm>
          </p:grpSpPr>
          <p:pic>
            <p:nvPicPr>
              <p:cNvPr id="130" name="Picture 2" descr="Desktop computer free icon">
                <a:extLst>
                  <a:ext uri="{FF2B5EF4-FFF2-40B4-BE49-F238E27FC236}">
                    <a16:creationId xmlns:a16="http://schemas.microsoft.com/office/drawing/2014/main" id="{A64FCE80-4EA4-4C5B-9E8C-E0A7BF13B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8434" y="1245347"/>
                <a:ext cx="1643156" cy="1643156"/>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6" descr="Webcam free icon">
                <a:extLst>
                  <a:ext uri="{FF2B5EF4-FFF2-40B4-BE49-F238E27FC236}">
                    <a16:creationId xmlns:a16="http://schemas.microsoft.com/office/drawing/2014/main" id="{2857D211-22B4-48B5-B30C-94E2B9A128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3709" y="1179592"/>
                <a:ext cx="438580" cy="438580"/>
              </a:xfrm>
              <a:prstGeom prst="rect">
                <a:avLst/>
              </a:prstGeom>
              <a:noFill/>
              <a:extLst>
                <a:ext uri="{909E8E84-426E-40DD-AFC4-6F175D3DCCD1}">
                  <a14:hiddenFill xmlns:a14="http://schemas.microsoft.com/office/drawing/2010/main">
                    <a:solidFill>
                      <a:srgbClr val="FFFFFF"/>
                    </a:solidFill>
                  </a14:hiddenFill>
                </a:ext>
              </a:extLst>
            </p:spPr>
          </p:pic>
        </p:grpSp>
        <p:pic>
          <p:nvPicPr>
            <p:cNvPr id="123" name="Picture 4" descr="Monitor free icon">
              <a:extLst>
                <a:ext uri="{FF2B5EF4-FFF2-40B4-BE49-F238E27FC236}">
                  <a16:creationId xmlns:a16="http://schemas.microsoft.com/office/drawing/2014/main" id="{57596920-AE42-4046-90B7-B5C581801A4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064068" y="3010904"/>
              <a:ext cx="1265935" cy="1265935"/>
            </a:xfrm>
            <a:prstGeom prst="rect">
              <a:avLst/>
            </a:prstGeom>
            <a:noFill/>
            <a:extLst>
              <a:ext uri="{909E8E84-426E-40DD-AFC4-6F175D3DCCD1}">
                <a14:hiddenFill xmlns:a14="http://schemas.microsoft.com/office/drawing/2010/main">
                  <a:solidFill>
                    <a:srgbClr val="FFFFFF"/>
                  </a:solidFill>
                </a14:hiddenFill>
              </a:ext>
            </a:extLst>
          </p:spPr>
        </p:pic>
        <p:sp>
          <p:nvSpPr>
            <p:cNvPr id="124" name="文字方塊 123">
              <a:extLst>
                <a:ext uri="{FF2B5EF4-FFF2-40B4-BE49-F238E27FC236}">
                  <a16:creationId xmlns:a16="http://schemas.microsoft.com/office/drawing/2014/main" id="{7F8B080C-F24A-4A7C-8EB8-7B82F5CFF5A5}"/>
                </a:ext>
              </a:extLst>
            </p:cNvPr>
            <p:cNvSpPr txBox="1"/>
            <p:nvPr/>
          </p:nvSpPr>
          <p:spPr>
            <a:xfrm>
              <a:off x="8580390" y="1416818"/>
              <a:ext cx="1281925" cy="1015663"/>
            </a:xfrm>
            <a:prstGeom prst="rect">
              <a:avLst/>
            </a:prstGeom>
            <a:noFill/>
          </p:spPr>
          <p:txBody>
            <a:bodyPr wrap="square" rtlCol="0">
              <a:spAutoFit/>
            </a:bodyPr>
            <a:lstStyle/>
            <a:p>
              <a:pPr algn="just"/>
              <a:r>
                <a:rPr lang="en-US" altLang="zh-TW" sz="1200" dirty="0">
                  <a:solidFill>
                    <a:schemeClr val="bg1"/>
                  </a:solidFill>
                </a:rPr>
                <a:t>Use Webcam to input images and output images to PYNQ Z2 through HDMI. </a:t>
              </a:r>
              <a:endParaRPr lang="zh-TW" altLang="en-US" sz="1200" dirty="0">
                <a:solidFill>
                  <a:schemeClr val="bg1"/>
                </a:solidFill>
              </a:endParaRPr>
            </a:p>
          </p:txBody>
        </p:sp>
        <p:sp>
          <p:nvSpPr>
            <p:cNvPr id="125" name="文字方塊 124">
              <a:extLst>
                <a:ext uri="{FF2B5EF4-FFF2-40B4-BE49-F238E27FC236}">
                  <a16:creationId xmlns:a16="http://schemas.microsoft.com/office/drawing/2014/main" id="{B7E2DF5B-1F1C-429A-86FA-4568F2E54BE7}"/>
                </a:ext>
              </a:extLst>
            </p:cNvPr>
            <p:cNvSpPr txBox="1"/>
            <p:nvPr/>
          </p:nvSpPr>
          <p:spPr>
            <a:xfrm>
              <a:off x="8580390" y="3429941"/>
              <a:ext cx="1281925" cy="830997"/>
            </a:xfrm>
            <a:prstGeom prst="rect">
              <a:avLst/>
            </a:prstGeom>
            <a:noFill/>
          </p:spPr>
          <p:txBody>
            <a:bodyPr wrap="square" rtlCol="0">
              <a:spAutoFit/>
            </a:bodyPr>
            <a:lstStyle/>
            <a:p>
              <a:r>
                <a:rPr lang="en-US" altLang="zh-TW" sz="1200" dirty="0">
                  <a:solidFill>
                    <a:schemeClr val="bg1"/>
                  </a:solidFill>
                </a:rPr>
                <a:t>The monitor shows the output  results from PYNQ Z2.</a:t>
              </a:r>
              <a:endParaRPr lang="zh-TW" altLang="en-US" sz="1200" dirty="0">
                <a:solidFill>
                  <a:schemeClr val="bg1"/>
                </a:solidFill>
              </a:endParaRPr>
            </a:p>
          </p:txBody>
        </p:sp>
        <p:sp>
          <p:nvSpPr>
            <p:cNvPr id="126" name="語音泡泡: 矩形 125">
              <a:extLst>
                <a:ext uri="{FF2B5EF4-FFF2-40B4-BE49-F238E27FC236}">
                  <a16:creationId xmlns:a16="http://schemas.microsoft.com/office/drawing/2014/main" id="{DD5371B9-8C43-44D7-A6B1-8B4DC200C7D4}"/>
                </a:ext>
              </a:extLst>
            </p:cNvPr>
            <p:cNvSpPr/>
            <p:nvPr/>
          </p:nvSpPr>
          <p:spPr>
            <a:xfrm>
              <a:off x="8505362" y="4395516"/>
              <a:ext cx="3059255" cy="1232528"/>
            </a:xfrm>
            <a:prstGeom prst="wedgeRectCallout">
              <a:avLst>
                <a:gd name="adj1" fmla="val -66664"/>
                <a:gd name="adj2" fmla="val -61260"/>
              </a:avLst>
            </a:prstGeom>
            <a:solidFill>
              <a:schemeClr val="bg1"/>
            </a:solidFill>
            <a:ln w="28575">
              <a:solidFill>
                <a:srgbClr val="008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7" name="文字方塊 126">
              <a:extLst>
                <a:ext uri="{FF2B5EF4-FFF2-40B4-BE49-F238E27FC236}">
                  <a16:creationId xmlns:a16="http://schemas.microsoft.com/office/drawing/2014/main" id="{8652972F-9C77-4E1D-B069-1BA865BD5C05}"/>
                </a:ext>
              </a:extLst>
            </p:cNvPr>
            <p:cNvSpPr txBox="1"/>
            <p:nvPr/>
          </p:nvSpPr>
          <p:spPr>
            <a:xfrm>
              <a:off x="8558418" y="4393818"/>
              <a:ext cx="3006199" cy="1200329"/>
            </a:xfrm>
            <a:prstGeom prst="rect">
              <a:avLst/>
            </a:prstGeom>
            <a:noFill/>
          </p:spPr>
          <p:txBody>
            <a:bodyPr wrap="square" rtlCol="0">
              <a:spAutoFit/>
            </a:bodyPr>
            <a:lstStyle/>
            <a:p>
              <a:r>
                <a:rPr lang="en-US" altLang="zh-TW" b="1" dirty="0"/>
                <a:t>Customer IP</a:t>
              </a:r>
            </a:p>
            <a:p>
              <a:pPr marL="285750" indent="-285750">
                <a:buSzPct val="80000"/>
                <a:buFont typeface="Wingdings" panose="05000000000000000000" pitchFamily="2" charset="2"/>
                <a:buChar char="p"/>
              </a:pPr>
              <a:r>
                <a:rPr lang="en-US" altLang="zh-TW" b="1" dirty="0"/>
                <a:t>Convolutional Layer</a:t>
              </a:r>
            </a:p>
            <a:p>
              <a:pPr marL="285750" indent="-285750">
                <a:buSzPct val="80000"/>
                <a:buFont typeface="Wingdings" panose="05000000000000000000" pitchFamily="2" charset="2"/>
                <a:buChar char="p"/>
              </a:pPr>
              <a:r>
                <a:rPr lang="en-US" altLang="zh-TW" b="1" dirty="0"/>
                <a:t>Max pooling Layer</a:t>
              </a:r>
            </a:p>
            <a:p>
              <a:pPr marL="285750" indent="-285750">
                <a:buSzPct val="80000"/>
                <a:buFont typeface="Wingdings" panose="05000000000000000000" pitchFamily="2" charset="2"/>
                <a:buChar char="p"/>
              </a:pPr>
              <a:r>
                <a:rPr lang="en-US" altLang="zh-TW" b="1" dirty="0"/>
                <a:t>Fully Connected Layer</a:t>
              </a:r>
            </a:p>
          </p:txBody>
        </p:sp>
        <p:sp>
          <p:nvSpPr>
            <p:cNvPr id="128" name="語音泡泡: 矩形 127">
              <a:extLst>
                <a:ext uri="{FF2B5EF4-FFF2-40B4-BE49-F238E27FC236}">
                  <a16:creationId xmlns:a16="http://schemas.microsoft.com/office/drawing/2014/main" id="{AE66384C-1D78-4E8D-9ECF-D2F49E29161A}"/>
                </a:ext>
              </a:extLst>
            </p:cNvPr>
            <p:cNvSpPr/>
            <p:nvPr/>
          </p:nvSpPr>
          <p:spPr>
            <a:xfrm>
              <a:off x="1201026" y="3311353"/>
              <a:ext cx="1961222" cy="1411213"/>
            </a:xfrm>
            <a:prstGeom prst="wedgeRectCallout">
              <a:avLst>
                <a:gd name="adj1" fmla="val 62152"/>
                <a:gd name="adj2" fmla="val 4878"/>
              </a:avLst>
            </a:prstGeom>
            <a:solidFill>
              <a:schemeClr val="bg1"/>
            </a:solidFill>
            <a:ln w="28575">
              <a:solidFill>
                <a:srgbClr val="008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9" name="文字方塊 128">
              <a:extLst>
                <a:ext uri="{FF2B5EF4-FFF2-40B4-BE49-F238E27FC236}">
                  <a16:creationId xmlns:a16="http://schemas.microsoft.com/office/drawing/2014/main" id="{0EC1BF6B-FF95-41CA-8013-C58F15AD455A}"/>
                </a:ext>
              </a:extLst>
            </p:cNvPr>
            <p:cNvSpPr txBox="1"/>
            <p:nvPr/>
          </p:nvSpPr>
          <p:spPr>
            <a:xfrm>
              <a:off x="1206120" y="3287026"/>
              <a:ext cx="2136512" cy="1477328"/>
            </a:xfrm>
            <a:prstGeom prst="rect">
              <a:avLst/>
            </a:prstGeom>
            <a:noFill/>
          </p:spPr>
          <p:txBody>
            <a:bodyPr wrap="square" rtlCol="0">
              <a:spAutoFit/>
            </a:bodyPr>
            <a:lstStyle/>
            <a:p>
              <a:r>
                <a:rPr lang="en-US" altLang="zh-TW" b="1" dirty="0"/>
                <a:t>HLS IP</a:t>
              </a:r>
            </a:p>
            <a:p>
              <a:pPr marL="285750" indent="-285750">
                <a:buSzPct val="80000"/>
                <a:buFont typeface="Wingdings" panose="05000000000000000000" pitchFamily="2" charset="2"/>
                <a:buChar char="p"/>
              </a:pPr>
              <a:r>
                <a:rPr lang="en-US" altLang="zh-TW" b="1" dirty="0"/>
                <a:t>Gray</a:t>
              </a:r>
            </a:p>
            <a:p>
              <a:pPr marL="285750" indent="-285750">
                <a:buSzPct val="80000"/>
                <a:buFont typeface="Wingdings" panose="05000000000000000000" pitchFamily="2" charset="2"/>
                <a:buChar char="p"/>
              </a:pPr>
              <a:r>
                <a:rPr lang="en-US" altLang="zh-TW" b="1" dirty="0"/>
                <a:t>…</a:t>
              </a:r>
            </a:p>
            <a:p>
              <a:pPr marL="285750" indent="-285750">
                <a:buSzPct val="80000"/>
                <a:buFont typeface="Wingdings" panose="05000000000000000000" pitchFamily="2" charset="2"/>
                <a:buChar char="p"/>
              </a:pPr>
              <a:r>
                <a:rPr lang="en-US" altLang="zh-TW" b="1" dirty="0"/>
                <a:t>Max Connected Component</a:t>
              </a:r>
            </a:p>
          </p:txBody>
        </p:sp>
      </p:grpSp>
    </p:spTree>
    <p:extLst>
      <p:ext uri="{BB962C8B-B14F-4D97-AF65-F5344CB8AC3E}">
        <p14:creationId xmlns:p14="http://schemas.microsoft.com/office/powerpoint/2010/main" val="4046450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62626">
            <a:alpha val="90000"/>
          </a:srgbClr>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66677A7-8304-4004-8477-4A8D2DCA5D3E}"/>
              </a:ext>
            </a:extLst>
          </p:cNvPr>
          <p:cNvSpPr/>
          <p:nvPr/>
        </p:nvSpPr>
        <p:spPr>
          <a:xfrm>
            <a:off x="0" y="391473"/>
            <a:ext cx="113082" cy="723898"/>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BF338971-20AD-42E9-95CE-86373740E0CF}"/>
              </a:ext>
            </a:extLst>
          </p:cNvPr>
          <p:cNvSpPr/>
          <p:nvPr/>
        </p:nvSpPr>
        <p:spPr>
          <a:xfrm>
            <a:off x="249054" y="391473"/>
            <a:ext cx="208146"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4F842351-3CC7-41A6-B907-265DDDE9BFAC}"/>
              </a:ext>
            </a:extLst>
          </p:cNvPr>
          <p:cNvSpPr/>
          <p:nvPr/>
        </p:nvSpPr>
        <p:spPr>
          <a:xfrm>
            <a:off x="593172" y="391472"/>
            <a:ext cx="5226604"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B96684CB-5847-4713-8986-3819ADCC5944}"/>
              </a:ext>
            </a:extLst>
          </p:cNvPr>
          <p:cNvSpPr txBox="1"/>
          <p:nvPr/>
        </p:nvSpPr>
        <p:spPr>
          <a:xfrm>
            <a:off x="866287" y="399478"/>
            <a:ext cx="4730526" cy="707886"/>
          </a:xfrm>
          <a:prstGeom prst="rect">
            <a:avLst/>
          </a:prstGeom>
          <a:noFill/>
        </p:spPr>
        <p:txBody>
          <a:bodyPr wrap="none" rtlCol="0">
            <a:spAutoFit/>
          </a:bodyPr>
          <a:lstStyle/>
          <a:p>
            <a:r>
              <a:rPr lang="en-US" altLang="zh-TW" sz="4000" b="1" dirty="0">
                <a:latin typeface="Calibri" panose="020F0502020204030204" pitchFamily="34" charset="0"/>
                <a:ea typeface="微軟正黑體" panose="020B0604030504040204" pitchFamily="34" charset="-120"/>
                <a:cs typeface="Calibri" panose="020F0502020204030204" pitchFamily="34" charset="0"/>
              </a:rPr>
              <a:t>Proposed Framework</a:t>
            </a:r>
            <a:endParaRPr lang="zh-TW" altLang="en-US" sz="4000" b="1" dirty="0">
              <a:latin typeface="Calibri" panose="020F0502020204030204" pitchFamily="34" charset="0"/>
              <a:ea typeface="微軟正黑體" panose="020B0604030504040204" pitchFamily="34" charset="-120"/>
              <a:cs typeface="Calibri" panose="020F0502020204030204" pitchFamily="34" charset="0"/>
            </a:endParaRPr>
          </a:p>
        </p:txBody>
      </p:sp>
      <p:sp>
        <p:nvSpPr>
          <p:cNvPr id="12" name="矩形 11">
            <a:extLst>
              <a:ext uri="{FF2B5EF4-FFF2-40B4-BE49-F238E27FC236}">
                <a16:creationId xmlns:a16="http://schemas.microsoft.com/office/drawing/2014/main" id="{35207E7B-1894-41B7-89DF-5AF33AD3CE0A}"/>
              </a:ext>
            </a:extLst>
          </p:cNvPr>
          <p:cNvSpPr/>
          <p:nvPr/>
        </p:nvSpPr>
        <p:spPr>
          <a:xfrm>
            <a:off x="0" y="6044450"/>
            <a:ext cx="12192000" cy="813550"/>
          </a:xfrm>
          <a:prstGeom prst="rect">
            <a:avLst/>
          </a:prstGeom>
          <a:pattFill prst="dotGrid">
            <a:fgClr>
              <a:schemeClr val="bg1">
                <a:lumMod val="75000"/>
              </a:schemeClr>
            </a:fgClr>
            <a:bgClr>
              <a:schemeClr val="bg1">
                <a:lumMod val="8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DBE86500-CEB8-42ED-A40C-77B81A6111EB}"/>
              </a:ext>
            </a:extLst>
          </p:cNvPr>
          <p:cNvSpPr/>
          <p:nvPr/>
        </p:nvSpPr>
        <p:spPr>
          <a:xfrm>
            <a:off x="593171" y="1364966"/>
            <a:ext cx="11032772" cy="5343652"/>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5" name="矩形 94">
            <a:extLst>
              <a:ext uri="{FF2B5EF4-FFF2-40B4-BE49-F238E27FC236}">
                <a16:creationId xmlns:a16="http://schemas.microsoft.com/office/drawing/2014/main" id="{00A8B9E0-3FAE-4144-AED2-2BB174B5536A}"/>
              </a:ext>
            </a:extLst>
          </p:cNvPr>
          <p:cNvSpPr/>
          <p:nvPr/>
        </p:nvSpPr>
        <p:spPr>
          <a:xfrm>
            <a:off x="2558375" y="2030371"/>
            <a:ext cx="5573779" cy="4065919"/>
          </a:xfrm>
          <a:prstGeom prst="rect">
            <a:avLst/>
          </a:prstGeom>
          <a:solidFill>
            <a:srgbClr val="C5E0B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6" name="矩形 95">
            <a:extLst>
              <a:ext uri="{FF2B5EF4-FFF2-40B4-BE49-F238E27FC236}">
                <a16:creationId xmlns:a16="http://schemas.microsoft.com/office/drawing/2014/main" id="{0AF5F6C0-8A2B-40FA-8544-3D71F9DEE486}"/>
              </a:ext>
            </a:extLst>
          </p:cNvPr>
          <p:cNvSpPr/>
          <p:nvPr/>
        </p:nvSpPr>
        <p:spPr>
          <a:xfrm>
            <a:off x="2558375" y="2014569"/>
            <a:ext cx="3802136" cy="2436447"/>
          </a:xfrm>
          <a:prstGeom prst="rect">
            <a:avLst/>
          </a:prstGeom>
          <a:solidFill>
            <a:srgbClr val="FFE6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7" name="矩形 96">
            <a:extLst>
              <a:ext uri="{FF2B5EF4-FFF2-40B4-BE49-F238E27FC236}">
                <a16:creationId xmlns:a16="http://schemas.microsoft.com/office/drawing/2014/main" id="{AEA8A601-390B-49A0-901A-581D0AFEB70F}"/>
              </a:ext>
            </a:extLst>
          </p:cNvPr>
          <p:cNvSpPr/>
          <p:nvPr/>
        </p:nvSpPr>
        <p:spPr>
          <a:xfrm>
            <a:off x="4024181" y="3112497"/>
            <a:ext cx="1686761" cy="874456"/>
          </a:xfrm>
          <a:prstGeom prst="rect">
            <a:avLst/>
          </a:prstGeom>
          <a:solidFill>
            <a:srgbClr val="78AD99"/>
          </a:solidFill>
          <a:ln>
            <a:solidFill>
              <a:schemeClr val="tx1"/>
            </a:solidFill>
          </a:ln>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8" name="文字方塊 97">
            <a:extLst>
              <a:ext uri="{FF2B5EF4-FFF2-40B4-BE49-F238E27FC236}">
                <a16:creationId xmlns:a16="http://schemas.microsoft.com/office/drawing/2014/main" id="{B64EA429-C3B6-4D1C-ACA6-957F1E2BFC67}"/>
              </a:ext>
            </a:extLst>
          </p:cNvPr>
          <p:cNvSpPr txBox="1"/>
          <p:nvPr/>
        </p:nvSpPr>
        <p:spPr>
          <a:xfrm>
            <a:off x="4024181" y="3112496"/>
            <a:ext cx="1686761" cy="881341"/>
          </a:xfrm>
          <a:prstGeom prst="rect">
            <a:avLst/>
          </a:prstGeom>
          <a:noFill/>
          <a:ln>
            <a:noFill/>
          </a:ln>
        </p:spPr>
        <p:txBody>
          <a:bodyPr wrap="square" rtlCol="0">
            <a:spAutoFit/>
          </a:bodyPr>
          <a:lstStyle/>
          <a:p>
            <a:pPr algn="ctr"/>
            <a:r>
              <a:rPr lang="en-US" altLang="zh-TW" sz="1600" dirty="0">
                <a:latin typeface="Bahnschrift Condensed" panose="020B0502040204020203" pitchFamily="34" charset="0"/>
              </a:rPr>
              <a:t>ARM</a:t>
            </a:r>
          </a:p>
          <a:p>
            <a:pPr algn="ctr"/>
            <a:r>
              <a:rPr lang="en-US" altLang="zh-TW" sz="1600" dirty="0">
                <a:latin typeface="Bahnschrift Condensed" panose="020B0502040204020203" pitchFamily="34" charset="0"/>
              </a:rPr>
              <a:t>Dual Cortex-A9</a:t>
            </a:r>
          </a:p>
          <a:p>
            <a:pPr algn="ctr"/>
            <a:r>
              <a:rPr lang="en-US" altLang="zh-TW" sz="1600" dirty="0">
                <a:latin typeface="Bahnschrift Condensed" panose="020B0502040204020203" pitchFamily="34" charset="0"/>
              </a:rPr>
              <a:t>MPCore System</a:t>
            </a:r>
            <a:endParaRPr lang="zh-TW" altLang="en-US" sz="1600" dirty="0">
              <a:latin typeface="Bahnschrift Condensed" panose="020B0502040204020203" pitchFamily="34" charset="0"/>
            </a:endParaRPr>
          </a:p>
        </p:txBody>
      </p:sp>
      <p:sp>
        <p:nvSpPr>
          <p:cNvPr id="99" name="矩形 98">
            <a:extLst>
              <a:ext uri="{FF2B5EF4-FFF2-40B4-BE49-F238E27FC236}">
                <a16:creationId xmlns:a16="http://schemas.microsoft.com/office/drawing/2014/main" id="{297EB4CA-72C3-4945-B27C-CDBEEB4E1792}"/>
              </a:ext>
            </a:extLst>
          </p:cNvPr>
          <p:cNvSpPr/>
          <p:nvPr/>
        </p:nvSpPr>
        <p:spPr>
          <a:xfrm>
            <a:off x="4423675" y="1419225"/>
            <a:ext cx="798992" cy="36722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latin typeface="Bahnschrift Condensed" panose="020B0502040204020203" pitchFamily="34" charset="0"/>
              </a:rPr>
              <a:t>DRAM</a:t>
            </a:r>
            <a:endParaRPr lang="zh-TW" altLang="en-US" sz="1400" dirty="0">
              <a:latin typeface="Bahnschrift Condensed" panose="020B0502040204020203" pitchFamily="34" charset="0"/>
            </a:endParaRPr>
          </a:p>
        </p:txBody>
      </p:sp>
      <p:sp>
        <p:nvSpPr>
          <p:cNvPr id="101" name="矩形 100">
            <a:extLst>
              <a:ext uri="{FF2B5EF4-FFF2-40B4-BE49-F238E27FC236}">
                <a16:creationId xmlns:a16="http://schemas.microsoft.com/office/drawing/2014/main" id="{211BD2CC-008B-41B4-8178-0700536E6F3A}"/>
              </a:ext>
            </a:extLst>
          </p:cNvPr>
          <p:cNvSpPr/>
          <p:nvPr/>
        </p:nvSpPr>
        <p:spPr>
          <a:xfrm>
            <a:off x="6187931" y="5414356"/>
            <a:ext cx="1864531" cy="367226"/>
          </a:xfrm>
          <a:prstGeom prst="rect">
            <a:avLst/>
          </a:prstGeom>
          <a:solidFill>
            <a:srgbClr val="008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latin typeface="Bahnschrift Condensed" panose="020B0502040204020203" pitchFamily="34" charset="0"/>
              </a:rPr>
              <a:t>Image Pre-processing IP</a:t>
            </a:r>
            <a:endParaRPr lang="zh-TW" altLang="en-US" sz="1400" dirty="0">
              <a:latin typeface="Bahnschrift Condensed" panose="020B0502040204020203" pitchFamily="34" charset="0"/>
            </a:endParaRPr>
          </a:p>
        </p:txBody>
      </p:sp>
      <p:sp>
        <p:nvSpPr>
          <p:cNvPr id="102" name="矩形 101">
            <a:extLst>
              <a:ext uri="{FF2B5EF4-FFF2-40B4-BE49-F238E27FC236}">
                <a16:creationId xmlns:a16="http://schemas.microsoft.com/office/drawing/2014/main" id="{32A415DD-B441-4E81-A10E-37F286E44388}"/>
              </a:ext>
            </a:extLst>
          </p:cNvPr>
          <p:cNvSpPr/>
          <p:nvPr/>
        </p:nvSpPr>
        <p:spPr>
          <a:xfrm>
            <a:off x="4087678" y="5423006"/>
            <a:ext cx="1139501" cy="367226"/>
          </a:xfrm>
          <a:prstGeom prst="rect">
            <a:avLst/>
          </a:prstGeom>
          <a:solidFill>
            <a:srgbClr val="008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latin typeface="Bahnschrift Condensed" panose="020B0502040204020203" pitchFamily="34" charset="0"/>
              </a:rPr>
              <a:t>NN IP</a:t>
            </a:r>
            <a:endParaRPr lang="zh-TW" altLang="en-US" sz="1400" dirty="0">
              <a:latin typeface="Bahnschrift Condensed" panose="020B0502040204020203" pitchFamily="34" charset="0"/>
            </a:endParaRPr>
          </a:p>
        </p:txBody>
      </p:sp>
      <p:sp>
        <p:nvSpPr>
          <p:cNvPr id="105" name="文字方塊 104">
            <a:extLst>
              <a:ext uri="{FF2B5EF4-FFF2-40B4-BE49-F238E27FC236}">
                <a16:creationId xmlns:a16="http://schemas.microsoft.com/office/drawing/2014/main" id="{9E78B9A3-FEF3-4864-BE32-438D4B7362D2}"/>
              </a:ext>
            </a:extLst>
          </p:cNvPr>
          <p:cNvSpPr txBox="1"/>
          <p:nvPr/>
        </p:nvSpPr>
        <p:spPr>
          <a:xfrm>
            <a:off x="2631204" y="5312289"/>
            <a:ext cx="1686761" cy="722094"/>
          </a:xfrm>
          <a:prstGeom prst="rect">
            <a:avLst/>
          </a:prstGeom>
          <a:noFill/>
          <a:ln>
            <a:noFill/>
          </a:ln>
        </p:spPr>
        <p:txBody>
          <a:bodyPr wrap="square" rtlCol="0">
            <a:spAutoFit/>
          </a:bodyPr>
          <a:lstStyle/>
          <a:p>
            <a:r>
              <a:rPr lang="en-US" altLang="zh-TW" sz="2000" b="1" dirty="0">
                <a:latin typeface="Bahnschrift Condensed" panose="020B0502040204020203" pitchFamily="34" charset="0"/>
              </a:rPr>
              <a:t>Programmable</a:t>
            </a:r>
          </a:p>
          <a:p>
            <a:r>
              <a:rPr lang="en-US" altLang="zh-TW" sz="2000" b="1" dirty="0">
                <a:latin typeface="Bahnschrift Condensed" panose="020B0502040204020203" pitchFamily="34" charset="0"/>
              </a:rPr>
              <a:t>Logic</a:t>
            </a:r>
            <a:endParaRPr lang="zh-TW" altLang="en-US" sz="2000" b="1" dirty="0">
              <a:latin typeface="Bahnschrift Condensed" panose="020B0502040204020203" pitchFamily="34" charset="0"/>
            </a:endParaRPr>
          </a:p>
        </p:txBody>
      </p:sp>
      <p:sp>
        <p:nvSpPr>
          <p:cNvPr id="106" name="文字方塊 105">
            <a:extLst>
              <a:ext uri="{FF2B5EF4-FFF2-40B4-BE49-F238E27FC236}">
                <a16:creationId xmlns:a16="http://schemas.microsoft.com/office/drawing/2014/main" id="{DD638C52-D078-4AC4-A0B8-341E8BAF061C}"/>
              </a:ext>
            </a:extLst>
          </p:cNvPr>
          <p:cNvSpPr txBox="1"/>
          <p:nvPr/>
        </p:nvSpPr>
        <p:spPr>
          <a:xfrm>
            <a:off x="2631205" y="2020748"/>
            <a:ext cx="1686761" cy="722094"/>
          </a:xfrm>
          <a:prstGeom prst="rect">
            <a:avLst/>
          </a:prstGeom>
          <a:noFill/>
          <a:ln>
            <a:noFill/>
          </a:ln>
        </p:spPr>
        <p:txBody>
          <a:bodyPr wrap="square" rtlCol="0">
            <a:spAutoFit/>
          </a:bodyPr>
          <a:lstStyle/>
          <a:p>
            <a:r>
              <a:rPr lang="en-US" altLang="zh-TW" sz="2000" b="1" dirty="0">
                <a:latin typeface="Bahnschrift Condensed" panose="020B0502040204020203" pitchFamily="34" charset="0"/>
              </a:rPr>
              <a:t>Processing</a:t>
            </a:r>
          </a:p>
          <a:p>
            <a:r>
              <a:rPr lang="en-US" altLang="zh-TW" sz="2000" b="1" dirty="0">
                <a:latin typeface="Bahnschrift Condensed" panose="020B0502040204020203" pitchFamily="34" charset="0"/>
              </a:rPr>
              <a:t>System</a:t>
            </a:r>
            <a:endParaRPr lang="zh-TW" altLang="en-US" sz="2000" b="1" dirty="0">
              <a:latin typeface="Bahnschrift Condensed" panose="020B0502040204020203" pitchFamily="34" charset="0"/>
            </a:endParaRPr>
          </a:p>
        </p:txBody>
      </p:sp>
      <p:sp>
        <p:nvSpPr>
          <p:cNvPr id="108" name="箭號: 向下 107">
            <a:extLst>
              <a:ext uri="{FF2B5EF4-FFF2-40B4-BE49-F238E27FC236}">
                <a16:creationId xmlns:a16="http://schemas.microsoft.com/office/drawing/2014/main" id="{56044D99-86D5-4886-98E9-FE0437AB8BAD}"/>
              </a:ext>
            </a:extLst>
          </p:cNvPr>
          <p:cNvSpPr/>
          <p:nvPr/>
        </p:nvSpPr>
        <p:spPr>
          <a:xfrm rot="10800000">
            <a:off x="4657429" y="1823486"/>
            <a:ext cx="331486" cy="288434"/>
          </a:xfrm>
          <a:prstGeom prst="down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1" name="箭號: 向左 110">
            <a:extLst>
              <a:ext uri="{FF2B5EF4-FFF2-40B4-BE49-F238E27FC236}">
                <a16:creationId xmlns:a16="http://schemas.microsoft.com/office/drawing/2014/main" id="{F1F72987-36C3-4399-B122-409616279617}"/>
              </a:ext>
            </a:extLst>
          </p:cNvPr>
          <p:cNvSpPr/>
          <p:nvPr/>
        </p:nvSpPr>
        <p:spPr>
          <a:xfrm rot="16200000">
            <a:off x="4804308" y="2811661"/>
            <a:ext cx="369215" cy="169534"/>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2" name="箭號: 向左 111">
            <a:extLst>
              <a:ext uri="{FF2B5EF4-FFF2-40B4-BE49-F238E27FC236}">
                <a16:creationId xmlns:a16="http://schemas.microsoft.com/office/drawing/2014/main" id="{F4DA74EC-ED43-4DD4-B50A-E78A9F19E898}"/>
              </a:ext>
            </a:extLst>
          </p:cNvPr>
          <p:cNvSpPr/>
          <p:nvPr/>
        </p:nvSpPr>
        <p:spPr>
          <a:xfrm rot="5400000">
            <a:off x="4472822" y="2811661"/>
            <a:ext cx="369215" cy="169534"/>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3" name="矩形 112">
            <a:extLst>
              <a:ext uri="{FF2B5EF4-FFF2-40B4-BE49-F238E27FC236}">
                <a16:creationId xmlns:a16="http://schemas.microsoft.com/office/drawing/2014/main" id="{9FB362F0-6F15-436A-9851-6C0DB6BBA4B5}"/>
              </a:ext>
            </a:extLst>
          </p:cNvPr>
          <p:cNvSpPr/>
          <p:nvPr/>
        </p:nvSpPr>
        <p:spPr>
          <a:xfrm>
            <a:off x="4251055" y="2168086"/>
            <a:ext cx="1144235" cy="52467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latin typeface="Bahnschrift Condensed" panose="020B0502040204020203" pitchFamily="34" charset="0"/>
              </a:rPr>
              <a:t>Memory</a:t>
            </a:r>
          </a:p>
          <a:p>
            <a:pPr algn="ctr"/>
            <a:r>
              <a:rPr lang="en-US" altLang="zh-TW" sz="1400" dirty="0">
                <a:latin typeface="Bahnschrift Condensed" panose="020B0502040204020203" pitchFamily="34" charset="0"/>
              </a:rPr>
              <a:t>Interfaces</a:t>
            </a:r>
            <a:endParaRPr lang="zh-TW" altLang="en-US" sz="1400" dirty="0">
              <a:latin typeface="Bahnschrift Condensed" panose="020B0502040204020203" pitchFamily="34" charset="0"/>
            </a:endParaRPr>
          </a:p>
        </p:txBody>
      </p:sp>
      <p:sp>
        <p:nvSpPr>
          <p:cNvPr id="118" name="矩形 117">
            <a:extLst>
              <a:ext uri="{FF2B5EF4-FFF2-40B4-BE49-F238E27FC236}">
                <a16:creationId xmlns:a16="http://schemas.microsoft.com/office/drawing/2014/main" id="{4F3826F5-4145-48D9-8811-7476D2070CA1}"/>
              </a:ext>
            </a:extLst>
          </p:cNvPr>
          <p:cNvSpPr/>
          <p:nvPr/>
        </p:nvSpPr>
        <p:spPr>
          <a:xfrm>
            <a:off x="6786563" y="2994862"/>
            <a:ext cx="1139503" cy="367224"/>
          </a:xfrm>
          <a:prstGeom prst="rect">
            <a:avLst/>
          </a:prstGeom>
          <a:solidFill>
            <a:srgbClr val="008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latin typeface="Bahnschrift Condensed" panose="020B0502040204020203" pitchFamily="34" charset="0"/>
              </a:rPr>
              <a:t>Video Out</a:t>
            </a:r>
            <a:endParaRPr lang="zh-TW" altLang="en-US" sz="1400" dirty="0">
              <a:latin typeface="Bahnschrift Condensed" panose="020B0502040204020203" pitchFamily="34" charset="0"/>
            </a:endParaRPr>
          </a:p>
        </p:txBody>
      </p:sp>
      <p:sp>
        <p:nvSpPr>
          <p:cNvPr id="120" name="矩形 119">
            <a:extLst>
              <a:ext uri="{FF2B5EF4-FFF2-40B4-BE49-F238E27FC236}">
                <a16:creationId xmlns:a16="http://schemas.microsoft.com/office/drawing/2014/main" id="{C6CD1A37-531C-477E-865F-CAFF1D3160B2}"/>
              </a:ext>
            </a:extLst>
          </p:cNvPr>
          <p:cNvSpPr/>
          <p:nvPr/>
        </p:nvSpPr>
        <p:spPr>
          <a:xfrm>
            <a:off x="6784903" y="3570294"/>
            <a:ext cx="1139503" cy="367224"/>
          </a:xfrm>
          <a:prstGeom prst="rect">
            <a:avLst/>
          </a:prstGeom>
          <a:solidFill>
            <a:srgbClr val="008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latin typeface="Bahnschrift Condensed" panose="020B0502040204020203" pitchFamily="34" charset="0"/>
              </a:rPr>
              <a:t>Video In</a:t>
            </a:r>
            <a:endParaRPr lang="zh-TW" altLang="en-US" sz="1400" dirty="0">
              <a:latin typeface="Bahnschrift Condensed" panose="020B0502040204020203" pitchFamily="34" charset="0"/>
            </a:endParaRPr>
          </a:p>
        </p:txBody>
      </p:sp>
      <p:grpSp>
        <p:nvGrpSpPr>
          <p:cNvPr id="2" name="群組 1">
            <a:extLst>
              <a:ext uri="{FF2B5EF4-FFF2-40B4-BE49-F238E27FC236}">
                <a16:creationId xmlns:a16="http://schemas.microsoft.com/office/drawing/2014/main" id="{649BF322-B2E4-4BF8-A406-D688B48B64BE}"/>
              </a:ext>
            </a:extLst>
          </p:cNvPr>
          <p:cNvGrpSpPr/>
          <p:nvPr/>
        </p:nvGrpSpPr>
        <p:grpSpPr>
          <a:xfrm>
            <a:off x="8438465" y="3389049"/>
            <a:ext cx="3160364" cy="1644690"/>
            <a:chOff x="8294103" y="150397"/>
            <a:chExt cx="3111070" cy="1615190"/>
          </a:xfrm>
        </p:grpSpPr>
        <p:sp>
          <p:nvSpPr>
            <p:cNvPr id="94" name="矩形: 圓角 93">
              <a:extLst>
                <a:ext uri="{FF2B5EF4-FFF2-40B4-BE49-F238E27FC236}">
                  <a16:creationId xmlns:a16="http://schemas.microsoft.com/office/drawing/2014/main" id="{4A0E3DAC-79E8-4CD8-AE14-F010ECC8A7E0}"/>
                </a:ext>
              </a:extLst>
            </p:cNvPr>
            <p:cNvSpPr/>
            <p:nvPr/>
          </p:nvSpPr>
          <p:spPr>
            <a:xfrm>
              <a:off x="8294103" y="150397"/>
              <a:ext cx="3111070" cy="1596465"/>
            </a:xfrm>
            <a:prstGeom prst="roundRect">
              <a:avLst>
                <a:gd name="adj" fmla="val 55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3" name="矩形 102">
              <a:extLst>
                <a:ext uri="{FF2B5EF4-FFF2-40B4-BE49-F238E27FC236}">
                  <a16:creationId xmlns:a16="http://schemas.microsoft.com/office/drawing/2014/main" id="{5731FC0C-1ACA-472D-9169-E7FC42909388}"/>
                </a:ext>
              </a:extLst>
            </p:cNvPr>
            <p:cNvSpPr/>
            <p:nvPr/>
          </p:nvSpPr>
          <p:spPr>
            <a:xfrm>
              <a:off x="8493681" y="305705"/>
              <a:ext cx="798992" cy="367226"/>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latin typeface="Bahnschrift Condensed" panose="020B0502040204020203" pitchFamily="34" charset="0"/>
                </a:rPr>
                <a:t>HDMI IN</a:t>
              </a:r>
              <a:endParaRPr lang="zh-TW" altLang="en-US" sz="1400" dirty="0">
                <a:latin typeface="Bahnschrift Condensed" panose="020B0502040204020203" pitchFamily="34" charset="0"/>
              </a:endParaRPr>
            </a:p>
          </p:txBody>
        </p:sp>
        <p:grpSp>
          <p:nvGrpSpPr>
            <p:cNvPr id="122" name="群組 121">
              <a:extLst>
                <a:ext uri="{FF2B5EF4-FFF2-40B4-BE49-F238E27FC236}">
                  <a16:creationId xmlns:a16="http://schemas.microsoft.com/office/drawing/2014/main" id="{4FF40C18-B1CF-43AC-918B-F37B57B87B6D}"/>
                </a:ext>
              </a:extLst>
            </p:cNvPr>
            <p:cNvGrpSpPr/>
            <p:nvPr/>
          </p:nvGrpSpPr>
          <p:grpSpPr>
            <a:xfrm>
              <a:off x="9745802" y="184950"/>
              <a:ext cx="1540627" cy="1517525"/>
              <a:chOff x="9218433" y="1179592"/>
              <a:chExt cx="1643156" cy="1708911"/>
            </a:xfrm>
          </p:grpSpPr>
          <p:pic>
            <p:nvPicPr>
              <p:cNvPr id="130" name="Picture 2" descr="Desktop computer free icon">
                <a:extLst>
                  <a:ext uri="{FF2B5EF4-FFF2-40B4-BE49-F238E27FC236}">
                    <a16:creationId xmlns:a16="http://schemas.microsoft.com/office/drawing/2014/main" id="{A64FCE80-4EA4-4C5B-9E8C-E0A7BF13B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8433" y="1245347"/>
                <a:ext cx="1643156" cy="1643156"/>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6" descr="Webcam free icon">
                <a:extLst>
                  <a:ext uri="{FF2B5EF4-FFF2-40B4-BE49-F238E27FC236}">
                    <a16:creationId xmlns:a16="http://schemas.microsoft.com/office/drawing/2014/main" id="{2857D211-22B4-48B5-B30C-94E2B9A128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3710" y="1179592"/>
                <a:ext cx="438580" cy="438580"/>
              </a:xfrm>
              <a:prstGeom prst="rect">
                <a:avLst/>
              </a:prstGeom>
              <a:noFill/>
              <a:extLst>
                <a:ext uri="{909E8E84-426E-40DD-AFC4-6F175D3DCCD1}">
                  <a14:hiddenFill xmlns:a14="http://schemas.microsoft.com/office/drawing/2010/main">
                    <a:solidFill>
                      <a:srgbClr val="FFFFFF"/>
                    </a:solidFill>
                  </a14:hiddenFill>
                </a:ext>
              </a:extLst>
            </p:spPr>
          </p:pic>
        </p:grpSp>
        <p:sp>
          <p:nvSpPr>
            <p:cNvPr id="124" name="文字方塊 123">
              <a:extLst>
                <a:ext uri="{FF2B5EF4-FFF2-40B4-BE49-F238E27FC236}">
                  <a16:creationId xmlns:a16="http://schemas.microsoft.com/office/drawing/2014/main" id="{7F8B080C-F24A-4A7C-8EB8-7B82F5CFF5A5}"/>
                </a:ext>
              </a:extLst>
            </p:cNvPr>
            <p:cNvSpPr txBox="1"/>
            <p:nvPr/>
          </p:nvSpPr>
          <p:spPr>
            <a:xfrm>
              <a:off x="8333132" y="729539"/>
              <a:ext cx="1327562" cy="1036048"/>
            </a:xfrm>
            <a:prstGeom prst="rect">
              <a:avLst/>
            </a:prstGeom>
            <a:noFill/>
          </p:spPr>
          <p:txBody>
            <a:bodyPr wrap="square" rtlCol="0">
              <a:spAutoFit/>
            </a:bodyPr>
            <a:lstStyle/>
            <a:p>
              <a:pPr algn="just"/>
              <a:r>
                <a:rPr lang="en-US" altLang="zh-TW" sz="1200" dirty="0">
                  <a:solidFill>
                    <a:schemeClr val="bg1"/>
                  </a:solidFill>
                </a:rPr>
                <a:t>Use Webcam to input images and output images to PYNQ Z2 through HDMI. </a:t>
              </a:r>
              <a:endParaRPr lang="zh-TW" altLang="en-US" sz="1200" dirty="0">
                <a:solidFill>
                  <a:schemeClr val="bg1"/>
                </a:solidFill>
              </a:endParaRPr>
            </a:p>
          </p:txBody>
        </p:sp>
      </p:grpSp>
      <p:grpSp>
        <p:nvGrpSpPr>
          <p:cNvPr id="4" name="群組 3">
            <a:extLst>
              <a:ext uri="{FF2B5EF4-FFF2-40B4-BE49-F238E27FC236}">
                <a16:creationId xmlns:a16="http://schemas.microsoft.com/office/drawing/2014/main" id="{58F575E5-1C8C-4F19-B4D5-66E34CA183D3}"/>
              </a:ext>
            </a:extLst>
          </p:cNvPr>
          <p:cNvGrpSpPr/>
          <p:nvPr/>
        </p:nvGrpSpPr>
        <p:grpSpPr>
          <a:xfrm>
            <a:off x="8430662" y="1934671"/>
            <a:ext cx="3168167" cy="1410670"/>
            <a:chOff x="8245666" y="3576218"/>
            <a:chExt cx="3168167" cy="1410670"/>
          </a:xfrm>
        </p:grpSpPr>
        <p:sp>
          <p:nvSpPr>
            <p:cNvPr id="93" name="矩形: 圓角 92">
              <a:extLst>
                <a:ext uri="{FF2B5EF4-FFF2-40B4-BE49-F238E27FC236}">
                  <a16:creationId xmlns:a16="http://schemas.microsoft.com/office/drawing/2014/main" id="{EF66CC6F-FE8E-42C3-9F58-FBD809319A3B}"/>
                </a:ext>
              </a:extLst>
            </p:cNvPr>
            <p:cNvSpPr/>
            <p:nvPr/>
          </p:nvSpPr>
          <p:spPr>
            <a:xfrm>
              <a:off x="8245666" y="3576218"/>
              <a:ext cx="3168167" cy="1410670"/>
            </a:xfrm>
            <a:prstGeom prst="roundRect">
              <a:avLst>
                <a:gd name="adj" fmla="val 55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4" name="矩形 103">
              <a:extLst>
                <a:ext uri="{FF2B5EF4-FFF2-40B4-BE49-F238E27FC236}">
                  <a16:creationId xmlns:a16="http://schemas.microsoft.com/office/drawing/2014/main" id="{0D007E2D-F230-45A9-844F-7A49BE0BF858}"/>
                </a:ext>
              </a:extLst>
            </p:cNvPr>
            <p:cNvSpPr/>
            <p:nvPr/>
          </p:nvSpPr>
          <p:spPr>
            <a:xfrm>
              <a:off x="8455325" y="4578512"/>
              <a:ext cx="798992" cy="367226"/>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latin typeface="Bahnschrift Condensed" panose="020B0502040204020203" pitchFamily="34" charset="0"/>
                </a:rPr>
                <a:t>HDMI OUT</a:t>
              </a:r>
              <a:endParaRPr lang="zh-TW" altLang="en-US" sz="1400" dirty="0">
                <a:latin typeface="Bahnschrift Condensed" panose="020B0502040204020203" pitchFamily="34" charset="0"/>
              </a:endParaRPr>
            </a:p>
          </p:txBody>
        </p:sp>
        <p:pic>
          <p:nvPicPr>
            <p:cNvPr id="123" name="Picture 4" descr="Monitor free icon">
              <a:extLst>
                <a:ext uri="{FF2B5EF4-FFF2-40B4-BE49-F238E27FC236}">
                  <a16:creationId xmlns:a16="http://schemas.microsoft.com/office/drawing/2014/main" id="{57596920-AE42-4046-90B7-B5C581801A4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908300" y="3635882"/>
              <a:ext cx="1311003" cy="1291343"/>
            </a:xfrm>
            <a:prstGeom prst="rect">
              <a:avLst/>
            </a:prstGeom>
            <a:noFill/>
            <a:extLst>
              <a:ext uri="{909E8E84-426E-40DD-AFC4-6F175D3DCCD1}">
                <a14:hiddenFill xmlns:a14="http://schemas.microsoft.com/office/drawing/2010/main">
                  <a:solidFill>
                    <a:srgbClr val="FFFFFF"/>
                  </a:solidFill>
                </a14:hiddenFill>
              </a:ext>
            </a:extLst>
          </p:spPr>
        </p:pic>
        <p:sp>
          <p:nvSpPr>
            <p:cNvPr id="125" name="文字方塊 124">
              <a:extLst>
                <a:ext uri="{FF2B5EF4-FFF2-40B4-BE49-F238E27FC236}">
                  <a16:creationId xmlns:a16="http://schemas.microsoft.com/office/drawing/2014/main" id="{B7E2DF5B-1F1C-429A-86FA-4568F2E54BE7}"/>
                </a:ext>
              </a:extLst>
            </p:cNvPr>
            <p:cNvSpPr txBox="1"/>
            <p:nvPr/>
          </p:nvSpPr>
          <p:spPr>
            <a:xfrm>
              <a:off x="8380461" y="3721141"/>
              <a:ext cx="1327562" cy="847676"/>
            </a:xfrm>
            <a:prstGeom prst="rect">
              <a:avLst/>
            </a:prstGeom>
            <a:noFill/>
          </p:spPr>
          <p:txBody>
            <a:bodyPr wrap="square" rtlCol="0">
              <a:spAutoFit/>
            </a:bodyPr>
            <a:lstStyle/>
            <a:p>
              <a:r>
                <a:rPr lang="en-US" altLang="zh-TW" sz="1200" dirty="0">
                  <a:solidFill>
                    <a:schemeClr val="bg1"/>
                  </a:solidFill>
                </a:rPr>
                <a:t>The monitor shows the output  results from PYNQ Z2.</a:t>
              </a:r>
              <a:endParaRPr lang="zh-TW" altLang="en-US" sz="1200" dirty="0">
                <a:solidFill>
                  <a:schemeClr val="bg1"/>
                </a:solidFill>
              </a:endParaRPr>
            </a:p>
          </p:txBody>
        </p:sp>
      </p:grpSp>
      <p:grpSp>
        <p:nvGrpSpPr>
          <p:cNvPr id="5" name="群組 4">
            <a:extLst>
              <a:ext uri="{FF2B5EF4-FFF2-40B4-BE49-F238E27FC236}">
                <a16:creationId xmlns:a16="http://schemas.microsoft.com/office/drawing/2014/main" id="{C3E1515E-CF45-4688-9F8D-514B980E3749}"/>
              </a:ext>
            </a:extLst>
          </p:cNvPr>
          <p:cNvGrpSpPr/>
          <p:nvPr/>
        </p:nvGrpSpPr>
        <p:grpSpPr>
          <a:xfrm>
            <a:off x="682027" y="3943180"/>
            <a:ext cx="2865455" cy="1257266"/>
            <a:chOff x="873835" y="4771185"/>
            <a:chExt cx="3168167" cy="1257266"/>
          </a:xfrm>
        </p:grpSpPr>
        <p:sp>
          <p:nvSpPr>
            <p:cNvPr id="126" name="語音泡泡: 矩形 125">
              <a:extLst>
                <a:ext uri="{FF2B5EF4-FFF2-40B4-BE49-F238E27FC236}">
                  <a16:creationId xmlns:a16="http://schemas.microsoft.com/office/drawing/2014/main" id="{DD5371B9-8C43-44D7-A6B1-8B4DC200C7D4}"/>
                </a:ext>
              </a:extLst>
            </p:cNvPr>
            <p:cNvSpPr/>
            <p:nvPr/>
          </p:nvSpPr>
          <p:spPr>
            <a:xfrm>
              <a:off x="873835" y="4771185"/>
              <a:ext cx="3168167" cy="1257266"/>
            </a:xfrm>
            <a:prstGeom prst="wedgeRectCallout">
              <a:avLst>
                <a:gd name="adj1" fmla="val 72366"/>
                <a:gd name="adj2" fmla="val 69077"/>
              </a:avLst>
            </a:prstGeom>
            <a:solidFill>
              <a:schemeClr val="bg1"/>
            </a:solidFill>
            <a:ln w="28575">
              <a:solidFill>
                <a:srgbClr val="008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7" name="文字方塊 126">
              <a:extLst>
                <a:ext uri="{FF2B5EF4-FFF2-40B4-BE49-F238E27FC236}">
                  <a16:creationId xmlns:a16="http://schemas.microsoft.com/office/drawing/2014/main" id="{8652972F-9C77-4E1D-B069-1BA865BD5C05}"/>
                </a:ext>
              </a:extLst>
            </p:cNvPr>
            <p:cNvSpPr txBox="1"/>
            <p:nvPr/>
          </p:nvSpPr>
          <p:spPr>
            <a:xfrm>
              <a:off x="901308" y="4796972"/>
              <a:ext cx="3113222" cy="1224421"/>
            </a:xfrm>
            <a:prstGeom prst="rect">
              <a:avLst/>
            </a:prstGeom>
            <a:noFill/>
          </p:spPr>
          <p:txBody>
            <a:bodyPr wrap="square" rtlCol="0">
              <a:spAutoFit/>
            </a:bodyPr>
            <a:lstStyle/>
            <a:p>
              <a:r>
                <a:rPr lang="en-US" altLang="zh-TW" b="1" dirty="0"/>
                <a:t>Customer IP</a:t>
              </a:r>
            </a:p>
            <a:p>
              <a:pPr marL="285750" indent="-285750">
                <a:buSzPct val="80000"/>
                <a:buFont typeface="Wingdings" panose="05000000000000000000" pitchFamily="2" charset="2"/>
                <a:buChar char="p"/>
              </a:pPr>
              <a:r>
                <a:rPr lang="en-US" altLang="zh-TW" b="1" dirty="0"/>
                <a:t>Convolutional Layer</a:t>
              </a:r>
            </a:p>
            <a:p>
              <a:pPr marL="285750" indent="-285750">
                <a:buSzPct val="80000"/>
                <a:buFont typeface="Wingdings" panose="05000000000000000000" pitchFamily="2" charset="2"/>
                <a:buChar char="p"/>
              </a:pPr>
              <a:r>
                <a:rPr lang="en-US" altLang="zh-TW" b="1" dirty="0"/>
                <a:t>Max pooling Layer</a:t>
              </a:r>
            </a:p>
            <a:p>
              <a:pPr marL="285750" indent="-285750">
                <a:buSzPct val="80000"/>
                <a:buFont typeface="Wingdings" panose="05000000000000000000" pitchFamily="2" charset="2"/>
                <a:buChar char="p"/>
              </a:pPr>
              <a:r>
                <a:rPr lang="en-US" altLang="zh-TW" b="1" dirty="0"/>
                <a:t>Fully Connected Layer</a:t>
              </a:r>
            </a:p>
          </p:txBody>
        </p:sp>
      </p:grpSp>
      <p:sp>
        <p:nvSpPr>
          <p:cNvPr id="128" name="語音泡泡: 矩形 127">
            <a:extLst>
              <a:ext uri="{FF2B5EF4-FFF2-40B4-BE49-F238E27FC236}">
                <a16:creationId xmlns:a16="http://schemas.microsoft.com/office/drawing/2014/main" id="{AE66384C-1D78-4E8D-9ECF-D2F49E29161A}"/>
              </a:ext>
            </a:extLst>
          </p:cNvPr>
          <p:cNvSpPr/>
          <p:nvPr/>
        </p:nvSpPr>
        <p:spPr>
          <a:xfrm>
            <a:off x="8423791" y="5107392"/>
            <a:ext cx="3160364" cy="1302461"/>
          </a:xfrm>
          <a:prstGeom prst="wedgeRectCallout">
            <a:avLst>
              <a:gd name="adj1" fmla="val -64181"/>
              <a:gd name="adj2" fmla="val -6939"/>
            </a:avLst>
          </a:prstGeom>
          <a:solidFill>
            <a:schemeClr val="bg1"/>
          </a:solidFill>
          <a:ln w="28575">
            <a:solidFill>
              <a:srgbClr val="008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9" name="文字方塊 128">
            <a:extLst>
              <a:ext uri="{FF2B5EF4-FFF2-40B4-BE49-F238E27FC236}">
                <a16:creationId xmlns:a16="http://schemas.microsoft.com/office/drawing/2014/main" id="{0EC1BF6B-FF95-41CA-8013-C58F15AD455A}"/>
              </a:ext>
            </a:extLst>
          </p:cNvPr>
          <p:cNvSpPr txBox="1"/>
          <p:nvPr/>
        </p:nvSpPr>
        <p:spPr>
          <a:xfrm>
            <a:off x="8429067" y="5118788"/>
            <a:ext cx="3269705" cy="1200329"/>
          </a:xfrm>
          <a:prstGeom prst="rect">
            <a:avLst/>
          </a:prstGeom>
          <a:noFill/>
        </p:spPr>
        <p:txBody>
          <a:bodyPr wrap="square" rtlCol="0">
            <a:spAutoFit/>
          </a:bodyPr>
          <a:lstStyle/>
          <a:p>
            <a:r>
              <a:rPr lang="en-US" altLang="zh-TW" b="1" dirty="0"/>
              <a:t>HLS IP</a:t>
            </a:r>
          </a:p>
          <a:p>
            <a:pPr marL="285750" indent="-285750">
              <a:buSzPct val="80000"/>
              <a:buFont typeface="Wingdings" panose="05000000000000000000" pitchFamily="2" charset="2"/>
              <a:buChar char="p"/>
            </a:pPr>
            <a:r>
              <a:rPr lang="en-US" altLang="zh-TW" b="1" dirty="0"/>
              <a:t>Gray</a:t>
            </a:r>
          </a:p>
          <a:p>
            <a:pPr marL="285750" indent="-285750">
              <a:buSzPct val="80000"/>
              <a:buFont typeface="Wingdings" panose="05000000000000000000" pitchFamily="2" charset="2"/>
              <a:buChar char="p"/>
            </a:pPr>
            <a:r>
              <a:rPr lang="en-US" altLang="zh-TW" b="1" dirty="0"/>
              <a:t>…</a:t>
            </a:r>
          </a:p>
          <a:p>
            <a:pPr marL="285750" indent="-285750">
              <a:buSzPct val="80000"/>
              <a:buFont typeface="Wingdings" panose="05000000000000000000" pitchFamily="2" charset="2"/>
              <a:buChar char="p"/>
            </a:pPr>
            <a:r>
              <a:rPr lang="en-US" altLang="zh-TW" b="1" dirty="0"/>
              <a:t>Max Connected Component</a:t>
            </a:r>
          </a:p>
        </p:txBody>
      </p:sp>
      <p:sp>
        <p:nvSpPr>
          <p:cNvPr id="48" name="矩形 47">
            <a:extLst>
              <a:ext uri="{FF2B5EF4-FFF2-40B4-BE49-F238E27FC236}">
                <a16:creationId xmlns:a16="http://schemas.microsoft.com/office/drawing/2014/main" id="{CFB43565-0503-4213-B62F-4F55A6C4A1CE}"/>
              </a:ext>
            </a:extLst>
          </p:cNvPr>
          <p:cNvSpPr/>
          <p:nvPr/>
        </p:nvSpPr>
        <p:spPr>
          <a:xfrm>
            <a:off x="4087678" y="4571813"/>
            <a:ext cx="1139501" cy="367226"/>
          </a:xfrm>
          <a:prstGeom prst="rect">
            <a:avLst/>
          </a:prstGeom>
          <a:solidFill>
            <a:srgbClr val="008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latin typeface="Bahnschrift Condensed" panose="020B0502040204020203" pitchFamily="34" charset="0"/>
              </a:rPr>
              <a:t>DMA</a:t>
            </a:r>
            <a:endParaRPr lang="zh-TW" altLang="en-US" sz="1400" dirty="0">
              <a:latin typeface="Bahnschrift Condensed" panose="020B0502040204020203" pitchFamily="34" charset="0"/>
            </a:endParaRPr>
          </a:p>
        </p:txBody>
      </p:sp>
      <p:sp>
        <p:nvSpPr>
          <p:cNvPr id="107" name="箭號: 向下 106">
            <a:extLst>
              <a:ext uri="{FF2B5EF4-FFF2-40B4-BE49-F238E27FC236}">
                <a16:creationId xmlns:a16="http://schemas.microsoft.com/office/drawing/2014/main" id="{0D4E46E9-0CFB-4E14-9852-6F4339DB9150}"/>
              </a:ext>
            </a:extLst>
          </p:cNvPr>
          <p:cNvSpPr/>
          <p:nvPr/>
        </p:nvSpPr>
        <p:spPr>
          <a:xfrm rot="16200000">
            <a:off x="8128593" y="2855460"/>
            <a:ext cx="326515" cy="639851"/>
          </a:xfrm>
          <a:prstGeom prst="down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1" name="箭號: 向下 120">
            <a:extLst>
              <a:ext uri="{FF2B5EF4-FFF2-40B4-BE49-F238E27FC236}">
                <a16:creationId xmlns:a16="http://schemas.microsoft.com/office/drawing/2014/main" id="{F269B454-445E-48F3-8776-17C577E1F177}"/>
              </a:ext>
            </a:extLst>
          </p:cNvPr>
          <p:cNvSpPr/>
          <p:nvPr/>
        </p:nvSpPr>
        <p:spPr>
          <a:xfrm rot="5400000">
            <a:off x="8118372" y="3430629"/>
            <a:ext cx="326515" cy="639851"/>
          </a:xfrm>
          <a:prstGeom prst="down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2" name="箭號: 向左 51">
            <a:extLst>
              <a:ext uri="{FF2B5EF4-FFF2-40B4-BE49-F238E27FC236}">
                <a16:creationId xmlns:a16="http://schemas.microsoft.com/office/drawing/2014/main" id="{AFB798FA-9CBD-49C6-919B-8869413A6145}"/>
              </a:ext>
            </a:extLst>
          </p:cNvPr>
          <p:cNvSpPr/>
          <p:nvPr/>
        </p:nvSpPr>
        <p:spPr>
          <a:xfrm rot="16200000">
            <a:off x="6642662" y="4574060"/>
            <a:ext cx="1419108" cy="208922"/>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箭號: 向左 52">
            <a:extLst>
              <a:ext uri="{FF2B5EF4-FFF2-40B4-BE49-F238E27FC236}">
                <a16:creationId xmlns:a16="http://schemas.microsoft.com/office/drawing/2014/main" id="{E91F37E7-7D5C-4339-84DB-E130063EB5E9}"/>
              </a:ext>
            </a:extLst>
          </p:cNvPr>
          <p:cNvSpPr/>
          <p:nvPr/>
        </p:nvSpPr>
        <p:spPr>
          <a:xfrm>
            <a:off x="5297614" y="5518526"/>
            <a:ext cx="826655" cy="171648"/>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箭號: 向左 55">
            <a:extLst>
              <a:ext uri="{FF2B5EF4-FFF2-40B4-BE49-F238E27FC236}">
                <a16:creationId xmlns:a16="http://schemas.microsoft.com/office/drawing/2014/main" id="{0A9028B9-CF24-4B16-BBFA-DA912C70324E}"/>
              </a:ext>
            </a:extLst>
          </p:cNvPr>
          <p:cNvSpPr/>
          <p:nvPr/>
        </p:nvSpPr>
        <p:spPr>
          <a:xfrm rot="5400000">
            <a:off x="4398996" y="4196389"/>
            <a:ext cx="514625" cy="158039"/>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箭號: 向左 56">
            <a:extLst>
              <a:ext uri="{FF2B5EF4-FFF2-40B4-BE49-F238E27FC236}">
                <a16:creationId xmlns:a16="http://schemas.microsoft.com/office/drawing/2014/main" id="{C355502A-FC76-4FB7-923B-041624BB1256}"/>
              </a:ext>
            </a:extLst>
          </p:cNvPr>
          <p:cNvSpPr/>
          <p:nvPr/>
        </p:nvSpPr>
        <p:spPr>
          <a:xfrm rot="5400000">
            <a:off x="4446202" y="5098949"/>
            <a:ext cx="418600" cy="159651"/>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箭號: 向左 57">
            <a:extLst>
              <a:ext uri="{FF2B5EF4-FFF2-40B4-BE49-F238E27FC236}">
                <a16:creationId xmlns:a16="http://schemas.microsoft.com/office/drawing/2014/main" id="{28062A85-FF14-4DAB-85EB-EAC59452012E}"/>
              </a:ext>
            </a:extLst>
          </p:cNvPr>
          <p:cNvSpPr/>
          <p:nvPr/>
        </p:nvSpPr>
        <p:spPr>
          <a:xfrm rot="10800000">
            <a:off x="5756800" y="3088325"/>
            <a:ext cx="1015489" cy="157684"/>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632148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62626">
            <a:alpha val="90000"/>
          </a:srgbClr>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66677A7-8304-4004-8477-4A8D2DCA5D3E}"/>
              </a:ext>
            </a:extLst>
          </p:cNvPr>
          <p:cNvSpPr/>
          <p:nvPr/>
        </p:nvSpPr>
        <p:spPr>
          <a:xfrm>
            <a:off x="0" y="391473"/>
            <a:ext cx="113082" cy="723898"/>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BF338971-20AD-42E9-95CE-86373740E0CF}"/>
              </a:ext>
            </a:extLst>
          </p:cNvPr>
          <p:cNvSpPr/>
          <p:nvPr/>
        </p:nvSpPr>
        <p:spPr>
          <a:xfrm>
            <a:off x="249054" y="391473"/>
            <a:ext cx="208146"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4F842351-3CC7-41A6-B907-265DDDE9BFAC}"/>
              </a:ext>
            </a:extLst>
          </p:cNvPr>
          <p:cNvSpPr/>
          <p:nvPr/>
        </p:nvSpPr>
        <p:spPr>
          <a:xfrm>
            <a:off x="593171" y="391472"/>
            <a:ext cx="3588304"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B96684CB-5847-4713-8986-3819ADCC5944}"/>
              </a:ext>
            </a:extLst>
          </p:cNvPr>
          <p:cNvSpPr txBox="1"/>
          <p:nvPr/>
        </p:nvSpPr>
        <p:spPr>
          <a:xfrm>
            <a:off x="866287" y="399478"/>
            <a:ext cx="3206876" cy="707886"/>
          </a:xfrm>
          <a:prstGeom prst="rect">
            <a:avLst/>
          </a:prstGeom>
          <a:noFill/>
        </p:spPr>
        <p:txBody>
          <a:bodyPr wrap="square" rtlCol="0">
            <a:spAutoFit/>
          </a:bodyPr>
          <a:lstStyle/>
          <a:p>
            <a:r>
              <a:rPr lang="en-US" altLang="zh-TW" sz="4000" b="1" dirty="0">
                <a:latin typeface="Calibri" panose="020F0502020204030204" pitchFamily="34" charset="0"/>
                <a:ea typeface="微軟正黑體" panose="020B0604030504040204" pitchFamily="34" charset="-120"/>
                <a:cs typeface="Calibri" panose="020F0502020204030204" pitchFamily="34" charset="0"/>
              </a:rPr>
              <a:t>Project Scope</a:t>
            </a:r>
            <a:endParaRPr lang="zh-TW" altLang="en-US" sz="4000" b="1" dirty="0">
              <a:latin typeface="Calibri" panose="020F0502020204030204" pitchFamily="34" charset="0"/>
              <a:ea typeface="微軟正黑體" panose="020B0604030504040204" pitchFamily="34" charset="-120"/>
              <a:cs typeface="Calibri" panose="020F0502020204030204" pitchFamily="34" charset="0"/>
            </a:endParaRPr>
          </a:p>
        </p:txBody>
      </p:sp>
      <p:sp>
        <p:nvSpPr>
          <p:cNvPr id="12" name="矩形 11">
            <a:extLst>
              <a:ext uri="{FF2B5EF4-FFF2-40B4-BE49-F238E27FC236}">
                <a16:creationId xmlns:a16="http://schemas.microsoft.com/office/drawing/2014/main" id="{35207E7B-1894-41B7-89DF-5AF33AD3CE0A}"/>
              </a:ext>
            </a:extLst>
          </p:cNvPr>
          <p:cNvSpPr/>
          <p:nvPr/>
        </p:nvSpPr>
        <p:spPr>
          <a:xfrm>
            <a:off x="0" y="6044450"/>
            <a:ext cx="12192000" cy="813550"/>
          </a:xfrm>
          <a:prstGeom prst="rect">
            <a:avLst/>
          </a:prstGeom>
          <a:pattFill prst="dotGrid">
            <a:fgClr>
              <a:schemeClr val="bg1">
                <a:lumMod val="75000"/>
              </a:schemeClr>
            </a:fgClr>
            <a:bgClr>
              <a:schemeClr val="bg1">
                <a:lumMod val="8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DBE86500-CEB8-42ED-A40C-77B81A6111EB}"/>
              </a:ext>
            </a:extLst>
          </p:cNvPr>
          <p:cNvSpPr/>
          <p:nvPr/>
        </p:nvSpPr>
        <p:spPr>
          <a:xfrm>
            <a:off x="593172" y="1364966"/>
            <a:ext cx="8103154" cy="4936451"/>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4" name="矩形 13">
            <a:extLst>
              <a:ext uri="{FF2B5EF4-FFF2-40B4-BE49-F238E27FC236}">
                <a16:creationId xmlns:a16="http://schemas.microsoft.com/office/drawing/2014/main" id="{F6014264-1042-4B60-B383-E2C29047A82A}"/>
              </a:ext>
            </a:extLst>
          </p:cNvPr>
          <p:cNvSpPr/>
          <p:nvPr/>
        </p:nvSpPr>
        <p:spPr>
          <a:xfrm>
            <a:off x="866287" y="2580058"/>
            <a:ext cx="7524836" cy="3456384"/>
          </a:xfrm>
          <a:prstGeom prst="rect">
            <a:avLst/>
          </a:prstGeom>
          <a:solidFill>
            <a:schemeClr val="bg1">
              <a:lumMod val="75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nvGrpSpPr>
          <p:cNvPr id="15" name="群組 14">
            <a:extLst>
              <a:ext uri="{FF2B5EF4-FFF2-40B4-BE49-F238E27FC236}">
                <a16:creationId xmlns:a16="http://schemas.microsoft.com/office/drawing/2014/main" id="{438ED785-5A63-4375-A6A0-C3F1D54A8405}"/>
              </a:ext>
            </a:extLst>
          </p:cNvPr>
          <p:cNvGrpSpPr/>
          <p:nvPr/>
        </p:nvGrpSpPr>
        <p:grpSpPr>
          <a:xfrm>
            <a:off x="1010303" y="2688071"/>
            <a:ext cx="2736304" cy="3240360"/>
            <a:chOff x="958546" y="2618910"/>
            <a:chExt cx="2418795" cy="2901938"/>
          </a:xfrm>
        </p:grpSpPr>
        <p:sp>
          <p:nvSpPr>
            <p:cNvPr id="16" name="矩形: 圓角化同側角落 15">
              <a:extLst>
                <a:ext uri="{FF2B5EF4-FFF2-40B4-BE49-F238E27FC236}">
                  <a16:creationId xmlns:a16="http://schemas.microsoft.com/office/drawing/2014/main" id="{65CDC02A-69D1-481F-BF22-FD51FC21256D}"/>
                </a:ext>
              </a:extLst>
            </p:cNvPr>
            <p:cNvSpPr/>
            <p:nvPr/>
          </p:nvSpPr>
          <p:spPr>
            <a:xfrm>
              <a:off x="958546" y="2618910"/>
              <a:ext cx="2412268" cy="2901938"/>
            </a:xfrm>
            <a:prstGeom prst="round2SameRect">
              <a:avLst>
                <a:gd name="adj1" fmla="val 12451"/>
                <a:gd name="adj2" fmla="val 1037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 name="矩形: 圓角化同側角落 16">
              <a:extLst>
                <a:ext uri="{FF2B5EF4-FFF2-40B4-BE49-F238E27FC236}">
                  <a16:creationId xmlns:a16="http://schemas.microsoft.com/office/drawing/2014/main" id="{FC395A9B-D7BF-4FDB-8BEE-C1B9A243308F}"/>
                </a:ext>
              </a:extLst>
            </p:cNvPr>
            <p:cNvSpPr/>
            <p:nvPr/>
          </p:nvSpPr>
          <p:spPr>
            <a:xfrm>
              <a:off x="958546" y="2618910"/>
              <a:ext cx="2418795" cy="486054"/>
            </a:xfrm>
            <a:prstGeom prst="round2SameRect">
              <a:avLst>
                <a:gd name="adj1" fmla="val 50000"/>
                <a:gd name="adj2"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8" name="矩形 17">
            <a:extLst>
              <a:ext uri="{FF2B5EF4-FFF2-40B4-BE49-F238E27FC236}">
                <a16:creationId xmlns:a16="http://schemas.microsoft.com/office/drawing/2014/main" id="{F56BEB00-37A9-401F-A993-C6A4FB65F97F}"/>
              </a:ext>
            </a:extLst>
          </p:cNvPr>
          <p:cNvSpPr/>
          <p:nvPr/>
        </p:nvSpPr>
        <p:spPr>
          <a:xfrm>
            <a:off x="1312645" y="2707588"/>
            <a:ext cx="2124236" cy="523220"/>
          </a:xfrm>
          <a:prstGeom prst="rect">
            <a:avLst/>
          </a:prstGeom>
          <a:noFill/>
          <a:effectLst/>
        </p:spPr>
        <p:txBody>
          <a:bodyPr wrap="square" lIns="91440" tIns="45720" rIns="91440" bIns="45720">
            <a:spAutoFit/>
          </a:bodyPr>
          <a:lstStyle/>
          <a:p>
            <a:pPr algn="ctr"/>
            <a:r>
              <a:rPr lang="en-US" altLang="zh-TW" sz="2800" b="1" dirty="0">
                <a:ln w="22225">
                  <a:noFill/>
                  <a:prstDash val="solid"/>
                </a:ln>
                <a:solidFill>
                  <a:schemeClr val="bg1"/>
                </a:solidFill>
                <a:latin typeface="Calibri" panose="020F0502020204030204" pitchFamily="34" charset="0"/>
                <a:ea typeface="微軟正黑體" panose="020B0604030504040204" pitchFamily="34" charset="-120"/>
                <a:cs typeface="Calibri" panose="020F0502020204030204" pitchFamily="34" charset="0"/>
              </a:rPr>
              <a:t>Kernel(IPs)</a:t>
            </a:r>
            <a:endParaRPr lang="zh-TW" altLang="en-US" sz="2800" b="0" cap="none" spc="0" dirty="0">
              <a:ln w="22225">
                <a:noFill/>
                <a:prstDash val="solid"/>
              </a:ln>
              <a:solidFill>
                <a:schemeClr val="bg1"/>
              </a:solidFill>
              <a:effectLst>
                <a:outerShdw blurRad="38100" dist="19050" dir="2700000" algn="tl" rotWithShape="0">
                  <a:schemeClr val="dk1">
                    <a:alpha val="40000"/>
                  </a:schemeClr>
                </a:outerShdw>
              </a:effectLst>
              <a:latin typeface="Calibri" panose="020F0502020204030204" pitchFamily="34" charset="0"/>
              <a:ea typeface="微軟正黑體" panose="020B0604030504040204" pitchFamily="34" charset="-120"/>
              <a:cs typeface="Calibri" panose="020F0502020204030204" pitchFamily="34" charset="0"/>
            </a:endParaRPr>
          </a:p>
        </p:txBody>
      </p:sp>
      <p:grpSp>
        <p:nvGrpSpPr>
          <p:cNvPr id="19" name="群組 18">
            <a:extLst>
              <a:ext uri="{FF2B5EF4-FFF2-40B4-BE49-F238E27FC236}">
                <a16:creationId xmlns:a16="http://schemas.microsoft.com/office/drawing/2014/main" id="{FC36309C-951E-4D37-9DE5-CC8F7E2161AE}"/>
              </a:ext>
            </a:extLst>
          </p:cNvPr>
          <p:cNvGrpSpPr/>
          <p:nvPr/>
        </p:nvGrpSpPr>
        <p:grpSpPr>
          <a:xfrm>
            <a:off x="5582811" y="2688071"/>
            <a:ext cx="2736304" cy="3240360"/>
            <a:chOff x="958546" y="2618910"/>
            <a:chExt cx="2418795" cy="2901938"/>
          </a:xfrm>
        </p:grpSpPr>
        <p:sp>
          <p:nvSpPr>
            <p:cNvPr id="20" name="矩形: 圓角化同側角落 19">
              <a:extLst>
                <a:ext uri="{FF2B5EF4-FFF2-40B4-BE49-F238E27FC236}">
                  <a16:creationId xmlns:a16="http://schemas.microsoft.com/office/drawing/2014/main" id="{A54AAED9-2C72-4B59-931F-ED6BD5FE66F8}"/>
                </a:ext>
              </a:extLst>
            </p:cNvPr>
            <p:cNvSpPr/>
            <p:nvPr/>
          </p:nvSpPr>
          <p:spPr>
            <a:xfrm>
              <a:off x="958546" y="2618910"/>
              <a:ext cx="2412268" cy="2901938"/>
            </a:xfrm>
            <a:prstGeom prst="round2SameRect">
              <a:avLst>
                <a:gd name="adj1" fmla="val 12451"/>
                <a:gd name="adj2" fmla="val 1037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1" name="矩形: 圓角化同側角落 20">
              <a:extLst>
                <a:ext uri="{FF2B5EF4-FFF2-40B4-BE49-F238E27FC236}">
                  <a16:creationId xmlns:a16="http://schemas.microsoft.com/office/drawing/2014/main" id="{F8B29211-8D94-408D-934D-01EB4CA1E046}"/>
                </a:ext>
              </a:extLst>
            </p:cNvPr>
            <p:cNvSpPr/>
            <p:nvPr/>
          </p:nvSpPr>
          <p:spPr>
            <a:xfrm>
              <a:off x="958546" y="2618910"/>
              <a:ext cx="2418795" cy="486054"/>
            </a:xfrm>
            <a:prstGeom prst="round2SameRect">
              <a:avLst>
                <a:gd name="adj1" fmla="val 50000"/>
                <a:gd name="adj2"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2" name="矩形 21">
            <a:extLst>
              <a:ext uri="{FF2B5EF4-FFF2-40B4-BE49-F238E27FC236}">
                <a16:creationId xmlns:a16="http://schemas.microsoft.com/office/drawing/2014/main" id="{7D6DDDA5-2C73-42E0-B039-977B6E8E5DAC}"/>
              </a:ext>
            </a:extLst>
          </p:cNvPr>
          <p:cNvSpPr/>
          <p:nvPr/>
        </p:nvSpPr>
        <p:spPr>
          <a:xfrm>
            <a:off x="5885153" y="2697829"/>
            <a:ext cx="2124236" cy="523220"/>
          </a:xfrm>
          <a:prstGeom prst="rect">
            <a:avLst/>
          </a:prstGeom>
          <a:noFill/>
          <a:effectLst/>
        </p:spPr>
        <p:txBody>
          <a:bodyPr wrap="square" lIns="91440" tIns="45720" rIns="91440" bIns="45720">
            <a:spAutoFit/>
          </a:bodyPr>
          <a:lstStyle/>
          <a:p>
            <a:pPr algn="ctr"/>
            <a:r>
              <a:rPr lang="en-US" altLang="zh-TW" sz="2800" b="1" dirty="0">
                <a:ln w="22225">
                  <a:noFill/>
                  <a:prstDash val="solid"/>
                </a:ln>
                <a:solidFill>
                  <a:schemeClr val="bg1"/>
                </a:solidFill>
                <a:latin typeface="Calibri" panose="020F0502020204030204" pitchFamily="34" charset="0"/>
                <a:ea typeface="微軟正黑體" panose="020B0604030504040204" pitchFamily="34" charset="-120"/>
                <a:cs typeface="Calibri" panose="020F0502020204030204" pitchFamily="34" charset="0"/>
              </a:rPr>
              <a:t>Processor</a:t>
            </a:r>
            <a:endParaRPr lang="zh-TW" altLang="en-US" sz="2800" b="0" cap="none" spc="0" dirty="0">
              <a:ln w="22225">
                <a:noFill/>
                <a:prstDash val="solid"/>
              </a:ln>
              <a:solidFill>
                <a:schemeClr val="bg1"/>
              </a:solidFill>
              <a:effectLst>
                <a:outerShdw blurRad="38100" dist="19050" dir="2700000" algn="tl" rotWithShape="0">
                  <a:schemeClr val="dk1">
                    <a:alpha val="40000"/>
                  </a:schemeClr>
                </a:outerShdw>
              </a:effectLst>
              <a:latin typeface="Calibri" panose="020F0502020204030204" pitchFamily="34" charset="0"/>
              <a:ea typeface="微軟正黑體" panose="020B0604030504040204" pitchFamily="34" charset="-120"/>
              <a:cs typeface="Calibri" panose="020F0502020204030204" pitchFamily="34" charset="0"/>
            </a:endParaRPr>
          </a:p>
        </p:txBody>
      </p:sp>
      <p:cxnSp>
        <p:nvCxnSpPr>
          <p:cNvPr id="23" name="直線單箭頭接點 22">
            <a:extLst>
              <a:ext uri="{FF2B5EF4-FFF2-40B4-BE49-F238E27FC236}">
                <a16:creationId xmlns:a16="http://schemas.microsoft.com/office/drawing/2014/main" id="{F928F8A8-6DE5-48A4-BB5C-A224FEC771F0}"/>
              </a:ext>
            </a:extLst>
          </p:cNvPr>
          <p:cNvCxnSpPr>
            <a:cxnSpLocks/>
          </p:cNvCxnSpPr>
          <p:nvPr/>
        </p:nvCxnSpPr>
        <p:spPr>
          <a:xfrm>
            <a:off x="3739223" y="3480158"/>
            <a:ext cx="1843588" cy="0"/>
          </a:xfrm>
          <a:prstGeom prst="straightConnector1">
            <a:avLst/>
          </a:prstGeom>
          <a:ln w="38100">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2440708C-A274-44BF-93CB-4BCA23FEA77E}"/>
              </a:ext>
            </a:extLst>
          </p:cNvPr>
          <p:cNvSpPr/>
          <p:nvPr/>
        </p:nvSpPr>
        <p:spPr>
          <a:xfrm>
            <a:off x="3603630" y="3147984"/>
            <a:ext cx="2124236" cy="369332"/>
          </a:xfrm>
          <a:prstGeom prst="rect">
            <a:avLst/>
          </a:prstGeom>
          <a:noFill/>
          <a:effectLst/>
        </p:spPr>
        <p:txBody>
          <a:bodyPr wrap="square" lIns="91440" tIns="45720" rIns="91440" bIns="45720">
            <a:spAutoFit/>
          </a:bodyPr>
          <a:lstStyle/>
          <a:p>
            <a:pPr algn="ctr"/>
            <a:r>
              <a:rPr lang="en-US" altLang="zh-TW" b="1" dirty="0">
                <a:ln w="22225">
                  <a:noFill/>
                  <a:prstDash val="solid"/>
                </a:ln>
                <a:latin typeface="Tw Cen MT" panose="020B0602020104020603" pitchFamily="34" charset="0"/>
                <a:ea typeface="微軟正黑體" panose="020B0604030504040204" pitchFamily="34" charset="-120"/>
                <a:cs typeface="Times New Roman" panose="02020603050405020304" pitchFamily="18" charset="0"/>
              </a:rPr>
              <a:t>Control Signal</a:t>
            </a:r>
            <a:endParaRPr lang="zh-TW" altLang="en-US" b="0" cap="none" spc="0" dirty="0">
              <a:ln w="22225">
                <a:noFill/>
                <a:prstDash val="solid"/>
              </a:ln>
              <a:effectLst>
                <a:outerShdw blurRad="38100" dist="19050" dir="2700000" algn="tl" rotWithShape="0">
                  <a:schemeClr val="dk1">
                    <a:alpha val="40000"/>
                  </a:schemeClr>
                </a:outerShdw>
              </a:effectLst>
              <a:latin typeface="Tw Cen MT" panose="020B0602020104020603" pitchFamily="34" charset="0"/>
              <a:ea typeface="微軟正黑體" panose="020B0604030504040204" pitchFamily="34" charset="-120"/>
              <a:cs typeface="Times New Roman" panose="02020603050405020304" pitchFamily="18" charset="0"/>
            </a:endParaRPr>
          </a:p>
        </p:txBody>
      </p:sp>
      <p:cxnSp>
        <p:nvCxnSpPr>
          <p:cNvPr id="25" name="直線單箭頭接點 24">
            <a:extLst>
              <a:ext uri="{FF2B5EF4-FFF2-40B4-BE49-F238E27FC236}">
                <a16:creationId xmlns:a16="http://schemas.microsoft.com/office/drawing/2014/main" id="{A8CA6740-49F6-4087-A350-A36EC2E04486}"/>
              </a:ext>
            </a:extLst>
          </p:cNvPr>
          <p:cNvCxnSpPr>
            <a:cxnSpLocks/>
          </p:cNvCxnSpPr>
          <p:nvPr/>
        </p:nvCxnSpPr>
        <p:spPr>
          <a:xfrm>
            <a:off x="3739223" y="4452266"/>
            <a:ext cx="1843588" cy="0"/>
          </a:xfrm>
          <a:prstGeom prst="straightConnector1">
            <a:avLst/>
          </a:prstGeom>
          <a:ln w="38100">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179E5856-95C9-4B99-9E88-E55E59301312}"/>
              </a:ext>
            </a:extLst>
          </p:cNvPr>
          <p:cNvSpPr/>
          <p:nvPr/>
        </p:nvSpPr>
        <p:spPr>
          <a:xfrm>
            <a:off x="3603994" y="4118358"/>
            <a:ext cx="2124236" cy="369332"/>
          </a:xfrm>
          <a:prstGeom prst="rect">
            <a:avLst/>
          </a:prstGeom>
          <a:noFill/>
          <a:effectLst/>
        </p:spPr>
        <p:txBody>
          <a:bodyPr wrap="square" lIns="91440" tIns="45720" rIns="91440" bIns="45720">
            <a:spAutoFit/>
          </a:bodyPr>
          <a:lstStyle/>
          <a:p>
            <a:pPr algn="ctr"/>
            <a:r>
              <a:rPr lang="en-US" altLang="zh-TW" b="1" dirty="0">
                <a:ln w="22225">
                  <a:noFill/>
                  <a:prstDash val="solid"/>
                </a:ln>
                <a:latin typeface="Tw Cen MT" panose="020B0602020104020603" pitchFamily="34" charset="0"/>
                <a:ea typeface="微軟正黑體" panose="020B0604030504040204" pitchFamily="34" charset="-120"/>
                <a:cs typeface="Times New Roman" panose="02020603050405020304" pitchFamily="18" charset="0"/>
              </a:rPr>
              <a:t>Image Map</a:t>
            </a:r>
            <a:endParaRPr lang="zh-TW" altLang="en-US" b="0" cap="none" spc="0" dirty="0">
              <a:ln w="22225">
                <a:noFill/>
                <a:prstDash val="solid"/>
              </a:ln>
              <a:effectLst>
                <a:outerShdw blurRad="38100" dist="19050" dir="2700000" algn="tl" rotWithShape="0">
                  <a:schemeClr val="dk1">
                    <a:alpha val="40000"/>
                  </a:schemeClr>
                </a:outerShdw>
              </a:effectLst>
              <a:latin typeface="Tw Cen MT" panose="020B0602020104020603" pitchFamily="34" charset="0"/>
              <a:ea typeface="微軟正黑體" panose="020B0604030504040204" pitchFamily="34" charset="-120"/>
              <a:cs typeface="Times New Roman" panose="02020603050405020304" pitchFamily="18" charset="0"/>
            </a:endParaRPr>
          </a:p>
        </p:txBody>
      </p:sp>
      <p:sp>
        <p:nvSpPr>
          <p:cNvPr id="27" name="文字方塊 26">
            <a:extLst>
              <a:ext uri="{FF2B5EF4-FFF2-40B4-BE49-F238E27FC236}">
                <a16:creationId xmlns:a16="http://schemas.microsoft.com/office/drawing/2014/main" id="{BCA86000-DB0B-4340-B49C-2063D15B4460}"/>
              </a:ext>
            </a:extLst>
          </p:cNvPr>
          <p:cNvSpPr txBox="1"/>
          <p:nvPr/>
        </p:nvSpPr>
        <p:spPr>
          <a:xfrm>
            <a:off x="1010303" y="3377358"/>
            <a:ext cx="2712074" cy="1477328"/>
          </a:xfrm>
          <a:prstGeom prst="rect">
            <a:avLst/>
          </a:prstGeom>
          <a:noFill/>
        </p:spPr>
        <p:txBody>
          <a:bodyPr wrap="square" rtlCol="0">
            <a:spAutoFit/>
          </a:bodyPr>
          <a:lstStyle/>
          <a:p>
            <a:pPr marL="285750" indent="-285750" algn="just">
              <a:buFont typeface="Arial" panose="020B0604020202020204" pitchFamily="34" charset="0"/>
              <a:buChar char="•"/>
            </a:pPr>
            <a:r>
              <a:rPr lang="en-US" altLang="zh-TW" dirty="0">
                <a:latin typeface="Calibri" panose="020F0502020204030204" pitchFamily="34" charset="0"/>
                <a:ea typeface="微軟正黑體" panose="020B0604030504040204" pitchFamily="34" charset="-120"/>
                <a:cs typeface="Calibri" panose="020F0502020204030204" pitchFamily="34" charset="0"/>
              </a:rPr>
              <a:t>Image Processing</a:t>
            </a:r>
          </a:p>
          <a:p>
            <a:pPr marL="285750" indent="-285750" algn="just">
              <a:buFont typeface="Arial" panose="020B0604020202020204" pitchFamily="34" charset="0"/>
              <a:buChar char="•"/>
            </a:pPr>
            <a:r>
              <a:rPr lang="en-US" altLang="zh-TW" dirty="0">
                <a:latin typeface="Calibri" panose="020F0502020204030204" pitchFamily="34" charset="0"/>
                <a:ea typeface="微軟正黑體" panose="020B0604030504040204" pitchFamily="34" charset="-120"/>
                <a:cs typeface="Calibri" panose="020F0502020204030204" pitchFamily="34" charset="0"/>
              </a:rPr>
              <a:t>Convolutional Layer</a:t>
            </a:r>
          </a:p>
          <a:p>
            <a:pPr marL="285750" indent="-285750" algn="just">
              <a:buFont typeface="Arial" panose="020B0604020202020204" pitchFamily="34" charset="0"/>
              <a:buChar char="•"/>
            </a:pPr>
            <a:r>
              <a:rPr lang="en-US" altLang="zh-TW" dirty="0">
                <a:latin typeface="Calibri" panose="020F0502020204030204" pitchFamily="34" charset="0"/>
                <a:ea typeface="微軟正黑體" panose="020B0604030504040204" pitchFamily="34" charset="-120"/>
                <a:cs typeface="Calibri" panose="020F0502020204030204" pitchFamily="34" charset="0"/>
              </a:rPr>
              <a:t>Max pooling Layer </a:t>
            </a:r>
          </a:p>
          <a:p>
            <a:pPr marL="285750" indent="-285750" algn="just">
              <a:buFont typeface="Arial" panose="020B0604020202020204" pitchFamily="34" charset="0"/>
              <a:buChar char="•"/>
            </a:pPr>
            <a:r>
              <a:rPr lang="en-US" altLang="zh-TW" dirty="0">
                <a:latin typeface="Calibri" panose="020F0502020204030204" pitchFamily="34" charset="0"/>
                <a:ea typeface="微軟正黑體" panose="020B0604030504040204" pitchFamily="34" charset="-120"/>
                <a:cs typeface="Calibri" panose="020F0502020204030204" pitchFamily="34" charset="0"/>
              </a:rPr>
              <a:t>Fully Connected Layer</a:t>
            </a:r>
          </a:p>
          <a:p>
            <a:pPr marL="285750" indent="-285750" algn="just">
              <a:buFont typeface="Arial" panose="020B0604020202020204" pitchFamily="34" charset="0"/>
              <a:buChar char="•"/>
            </a:pPr>
            <a:endParaRPr lang="zh-TW" altLang="en-US" dirty="0">
              <a:latin typeface="Calibri" panose="020F0502020204030204" pitchFamily="34" charset="0"/>
              <a:ea typeface="微軟正黑體" panose="020B0604030504040204" pitchFamily="34" charset="-120"/>
              <a:cs typeface="Calibri" panose="020F0502020204030204" pitchFamily="34" charset="0"/>
            </a:endParaRPr>
          </a:p>
        </p:txBody>
      </p:sp>
      <p:sp>
        <p:nvSpPr>
          <p:cNvPr id="28" name="文字方塊 27">
            <a:extLst>
              <a:ext uri="{FF2B5EF4-FFF2-40B4-BE49-F238E27FC236}">
                <a16:creationId xmlns:a16="http://schemas.microsoft.com/office/drawing/2014/main" id="{FC2BEA47-9537-4217-AC37-3A37DF2C4B70}"/>
              </a:ext>
            </a:extLst>
          </p:cNvPr>
          <p:cNvSpPr txBox="1"/>
          <p:nvPr/>
        </p:nvSpPr>
        <p:spPr>
          <a:xfrm>
            <a:off x="5582811" y="3377358"/>
            <a:ext cx="2712074" cy="1754326"/>
          </a:xfrm>
          <a:prstGeom prst="rect">
            <a:avLst/>
          </a:prstGeom>
          <a:noFill/>
        </p:spPr>
        <p:txBody>
          <a:bodyPr wrap="square" rtlCol="0">
            <a:spAutoFit/>
          </a:bodyPr>
          <a:lstStyle/>
          <a:p>
            <a:pPr marL="285750" indent="-285750" algn="just">
              <a:buFont typeface="Arial" panose="020B0604020202020204" pitchFamily="34" charset="0"/>
              <a:buChar char="•"/>
            </a:pPr>
            <a:r>
              <a:rPr lang="en-US" altLang="zh-TW" dirty="0">
                <a:latin typeface="Calibri" panose="020F0502020204030204" pitchFamily="34" charset="0"/>
                <a:ea typeface="微軟正黑體" panose="020B0604030504040204" pitchFamily="34" charset="-120"/>
                <a:cs typeface="Calibri" panose="020F0502020204030204" pitchFamily="34" charset="0"/>
              </a:rPr>
              <a:t>Result Labeling</a:t>
            </a:r>
          </a:p>
          <a:p>
            <a:pPr marL="285750" indent="-285750" algn="just">
              <a:buFont typeface="Arial" panose="020B0604020202020204" pitchFamily="34" charset="0"/>
              <a:buChar char="•"/>
            </a:pPr>
            <a:r>
              <a:rPr lang="en-US" altLang="zh-TW" dirty="0">
                <a:latin typeface="Calibri" panose="020F0502020204030204" pitchFamily="34" charset="0"/>
                <a:cs typeface="Calibri" panose="020F0502020204030204" pitchFamily="34" charset="0"/>
              </a:rPr>
              <a:t>Allocate memory</a:t>
            </a:r>
          </a:p>
          <a:p>
            <a:pPr marL="285750" indent="-285750" algn="just">
              <a:buFont typeface="Arial" panose="020B0604020202020204" pitchFamily="34" charset="0"/>
              <a:buChar char="•"/>
            </a:pPr>
            <a:r>
              <a:rPr lang="en-US" altLang="zh-TW" dirty="0">
                <a:latin typeface="Calibri" panose="020F0502020204030204" pitchFamily="34" charset="0"/>
                <a:cs typeface="Calibri" panose="020F0502020204030204" pitchFamily="34" charset="0"/>
              </a:rPr>
              <a:t>Accelerator Control</a:t>
            </a:r>
          </a:p>
          <a:p>
            <a:pPr marL="285750" indent="-285750" algn="just">
              <a:buFont typeface="Arial" panose="020B0604020202020204" pitchFamily="34" charset="0"/>
              <a:buChar char="•"/>
            </a:pPr>
            <a:r>
              <a:rPr lang="en-US" altLang="zh-TW" dirty="0">
                <a:latin typeface="Calibri" panose="020F0502020204030204" pitchFamily="34" charset="0"/>
                <a:cs typeface="Calibri" panose="020F0502020204030204" pitchFamily="34" charset="0"/>
              </a:rPr>
              <a:t>DMA control</a:t>
            </a:r>
          </a:p>
          <a:p>
            <a:pPr marL="285750" indent="-285750" algn="just">
              <a:buFont typeface="Arial" panose="020B0604020202020204" pitchFamily="34" charset="0"/>
              <a:buChar char="•"/>
            </a:pPr>
            <a:endParaRPr lang="en-US" altLang="zh-TW"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zh-TW" altLang="en-US" dirty="0">
              <a:latin typeface="Calibri" panose="020F0502020204030204" pitchFamily="34" charset="0"/>
              <a:ea typeface="微軟正黑體" panose="020B0604030504040204" pitchFamily="34" charset="-120"/>
              <a:cs typeface="Calibri" panose="020F0502020204030204" pitchFamily="34" charset="0"/>
            </a:endParaRPr>
          </a:p>
        </p:txBody>
      </p:sp>
      <p:sp>
        <p:nvSpPr>
          <p:cNvPr id="53" name="文字方塊 52">
            <a:extLst>
              <a:ext uri="{FF2B5EF4-FFF2-40B4-BE49-F238E27FC236}">
                <a16:creationId xmlns:a16="http://schemas.microsoft.com/office/drawing/2014/main" id="{D6D8EFB0-9708-42DC-8D7F-76C4024F9DB8}"/>
              </a:ext>
            </a:extLst>
          </p:cNvPr>
          <p:cNvSpPr txBox="1"/>
          <p:nvPr/>
        </p:nvSpPr>
        <p:spPr>
          <a:xfrm>
            <a:off x="631872" y="1414467"/>
            <a:ext cx="7950154" cy="1569660"/>
          </a:xfrm>
          <a:prstGeom prst="rect">
            <a:avLst/>
          </a:prstGeom>
          <a:noFill/>
        </p:spPr>
        <p:txBody>
          <a:bodyPr wrap="square" rtlCol="0">
            <a:spAutoFit/>
          </a:bodyPr>
          <a:lstStyle/>
          <a:p>
            <a:pPr marL="285750" indent="-285750">
              <a:buFont typeface="Wingdings" panose="05000000000000000000" pitchFamily="2" charset="2"/>
              <a:buChar char="u"/>
            </a:pPr>
            <a:r>
              <a:rPr lang="en-US" altLang="zh-TW" sz="2400" dirty="0">
                <a:latin typeface="Calibri" panose="020F0502020204030204" pitchFamily="34" charset="0"/>
                <a:cs typeface="Calibri" panose="020F0502020204030204" pitchFamily="34" charset="0"/>
              </a:rPr>
              <a:t>We design several IPs with </a:t>
            </a:r>
            <a:r>
              <a:rPr lang="en-US" altLang="zh-TW" sz="2400" dirty="0" err="1">
                <a:latin typeface="Calibri" panose="020F0502020204030204" pitchFamily="34" charset="0"/>
                <a:cs typeface="Calibri" panose="020F0502020204030204" pitchFamily="34" charset="0"/>
              </a:rPr>
              <a:t>Vitis</a:t>
            </a:r>
            <a:r>
              <a:rPr lang="en-US" altLang="zh-TW" sz="2400" dirty="0">
                <a:latin typeface="Calibri" panose="020F0502020204030204" pitchFamily="34" charset="0"/>
                <a:cs typeface="Calibri" panose="020F0502020204030204" pitchFamily="34" charset="0"/>
              </a:rPr>
              <a:t> HLS. Image processing comprises Gray,  Difference, Binarization, Dilation, and Max  Connected Component.</a:t>
            </a:r>
            <a:endParaRPr lang="zh-TW" altLang="en-US" sz="2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u"/>
            </a:pPr>
            <a:endParaRPr lang="en-US" altLang="zh-TW" sz="2400" dirty="0">
              <a:latin typeface="Calibri" panose="020F0502020204030204" pitchFamily="34" charset="0"/>
              <a:cs typeface="Calibri" panose="020F0502020204030204" pitchFamily="34" charset="0"/>
            </a:endParaRPr>
          </a:p>
        </p:txBody>
      </p:sp>
      <p:sp>
        <p:nvSpPr>
          <p:cNvPr id="54" name="矩形 53">
            <a:extLst>
              <a:ext uri="{FF2B5EF4-FFF2-40B4-BE49-F238E27FC236}">
                <a16:creationId xmlns:a16="http://schemas.microsoft.com/office/drawing/2014/main" id="{BEA5086A-4135-4F17-AE87-78F7A98A2DDC}"/>
              </a:ext>
            </a:extLst>
          </p:cNvPr>
          <p:cNvSpPr/>
          <p:nvPr/>
        </p:nvSpPr>
        <p:spPr>
          <a:xfrm>
            <a:off x="8653978" y="0"/>
            <a:ext cx="3538022" cy="6858000"/>
          </a:xfrm>
          <a:prstGeom prst="rect">
            <a:avLst/>
          </a:prstGeom>
          <a:solidFill>
            <a:srgbClr val="F9B045"/>
          </a:solidFill>
          <a:ln w="38100">
            <a:solidFill>
              <a:srgbClr val="393939"/>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nvGrpSpPr>
          <p:cNvPr id="55" name="群組 54">
            <a:extLst>
              <a:ext uri="{FF2B5EF4-FFF2-40B4-BE49-F238E27FC236}">
                <a16:creationId xmlns:a16="http://schemas.microsoft.com/office/drawing/2014/main" id="{12B9E346-D531-43D8-AD2F-C6717344D37E}"/>
              </a:ext>
            </a:extLst>
          </p:cNvPr>
          <p:cNvGrpSpPr/>
          <p:nvPr/>
        </p:nvGrpSpPr>
        <p:grpSpPr>
          <a:xfrm>
            <a:off x="9018931" y="792956"/>
            <a:ext cx="1520983" cy="5595938"/>
            <a:chOff x="9035358" y="326678"/>
            <a:chExt cx="1874068" cy="6319462"/>
          </a:xfrm>
        </p:grpSpPr>
        <p:sp>
          <p:nvSpPr>
            <p:cNvPr id="56" name="矩形 55">
              <a:extLst>
                <a:ext uri="{FF2B5EF4-FFF2-40B4-BE49-F238E27FC236}">
                  <a16:creationId xmlns:a16="http://schemas.microsoft.com/office/drawing/2014/main" id="{88121F33-D718-46F7-A7B6-39F8E860051F}"/>
                </a:ext>
              </a:extLst>
            </p:cNvPr>
            <p:cNvSpPr/>
            <p:nvPr/>
          </p:nvSpPr>
          <p:spPr>
            <a:xfrm>
              <a:off x="9035358" y="1237128"/>
              <a:ext cx="1874068" cy="624689"/>
            </a:xfrm>
            <a:prstGeom prst="rect">
              <a:avLst/>
            </a:prstGeom>
            <a:solidFill>
              <a:schemeClr val="bg1">
                <a:lumMod val="75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latin typeface="Calibri" panose="020F0502020204030204" pitchFamily="34" charset="0"/>
                  <a:cs typeface="Calibri" panose="020F0502020204030204" pitchFamily="34" charset="0"/>
                </a:rPr>
                <a:t>Gray</a:t>
              </a:r>
              <a:endParaRPr lang="zh-TW" altLang="en-US" dirty="0">
                <a:solidFill>
                  <a:schemeClr val="tx1"/>
                </a:solidFill>
                <a:latin typeface="Calibri" panose="020F0502020204030204" pitchFamily="34" charset="0"/>
                <a:cs typeface="Calibri" panose="020F0502020204030204" pitchFamily="34" charset="0"/>
              </a:endParaRPr>
            </a:p>
          </p:txBody>
        </p:sp>
        <p:sp>
          <p:nvSpPr>
            <p:cNvPr id="57" name="矩形 56">
              <a:extLst>
                <a:ext uri="{FF2B5EF4-FFF2-40B4-BE49-F238E27FC236}">
                  <a16:creationId xmlns:a16="http://schemas.microsoft.com/office/drawing/2014/main" id="{6B3B8B6B-F60C-41E1-BCD4-AAA356907AC1}"/>
                </a:ext>
              </a:extLst>
            </p:cNvPr>
            <p:cNvSpPr/>
            <p:nvPr/>
          </p:nvSpPr>
          <p:spPr>
            <a:xfrm>
              <a:off x="9035358" y="2203599"/>
              <a:ext cx="1874068" cy="624689"/>
            </a:xfrm>
            <a:prstGeom prst="rect">
              <a:avLst/>
            </a:prstGeom>
            <a:solidFill>
              <a:schemeClr val="bg1">
                <a:lumMod val="75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latin typeface="Calibri" panose="020F0502020204030204" pitchFamily="34" charset="0"/>
                  <a:cs typeface="Calibri" panose="020F0502020204030204" pitchFamily="34" charset="0"/>
                </a:rPr>
                <a:t>Difference</a:t>
              </a:r>
              <a:endParaRPr lang="zh-TW" altLang="en-US" dirty="0">
                <a:solidFill>
                  <a:schemeClr val="tx1"/>
                </a:solidFill>
                <a:latin typeface="Calibri" panose="020F0502020204030204" pitchFamily="34" charset="0"/>
                <a:cs typeface="Calibri" panose="020F0502020204030204" pitchFamily="34" charset="0"/>
              </a:endParaRPr>
            </a:p>
          </p:txBody>
        </p:sp>
        <p:cxnSp>
          <p:nvCxnSpPr>
            <p:cNvPr id="58" name="直線單箭頭接點 57">
              <a:extLst>
                <a:ext uri="{FF2B5EF4-FFF2-40B4-BE49-F238E27FC236}">
                  <a16:creationId xmlns:a16="http://schemas.microsoft.com/office/drawing/2014/main" id="{562DC73B-D037-4EA4-96EA-B216ED00C368}"/>
                </a:ext>
              </a:extLst>
            </p:cNvPr>
            <p:cNvCxnSpPr>
              <a:cxnSpLocks/>
              <a:stCxn id="56" idx="2"/>
              <a:endCxn id="57" idx="0"/>
            </p:cNvCxnSpPr>
            <p:nvPr/>
          </p:nvCxnSpPr>
          <p:spPr>
            <a:xfrm>
              <a:off x="9972392" y="1861817"/>
              <a:ext cx="0" cy="341782"/>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a:extLst>
                <a:ext uri="{FF2B5EF4-FFF2-40B4-BE49-F238E27FC236}">
                  <a16:creationId xmlns:a16="http://schemas.microsoft.com/office/drawing/2014/main" id="{7B2F8596-C846-49AF-B74A-2E3113962667}"/>
                </a:ext>
              </a:extLst>
            </p:cNvPr>
            <p:cNvCxnSpPr>
              <a:cxnSpLocks/>
              <a:stCxn id="57" idx="2"/>
            </p:cNvCxnSpPr>
            <p:nvPr/>
          </p:nvCxnSpPr>
          <p:spPr>
            <a:xfrm>
              <a:off x="9972392" y="2828288"/>
              <a:ext cx="0" cy="33120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矩形 59">
              <a:extLst>
                <a:ext uri="{FF2B5EF4-FFF2-40B4-BE49-F238E27FC236}">
                  <a16:creationId xmlns:a16="http://schemas.microsoft.com/office/drawing/2014/main" id="{6752DDE4-ABBE-45BA-BA6D-B1795CD7DDE4}"/>
                </a:ext>
              </a:extLst>
            </p:cNvPr>
            <p:cNvSpPr/>
            <p:nvPr/>
          </p:nvSpPr>
          <p:spPr>
            <a:xfrm>
              <a:off x="9035358" y="3171063"/>
              <a:ext cx="1874068" cy="624689"/>
            </a:xfrm>
            <a:prstGeom prst="rect">
              <a:avLst/>
            </a:prstGeom>
            <a:solidFill>
              <a:schemeClr val="bg1">
                <a:lumMod val="75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latin typeface="Calibri" panose="020F0502020204030204" pitchFamily="34" charset="0"/>
                  <a:cs typeface="Calibri" panose="020F0502020204030204" pitchFamily="34" charset="0"/>
                </a:rPr>
                <a:t>Binarization</a:t>
              </a:r>
              <a:endParaRPr lang="zh-TW" altLang="en-US" dirty="0">
                <a:solidFill>
                  <a:schemeClr val="tx1"/>
                </a:solidFill>
                <a:latin typeface="Calibri" panose="020F0502020204030204" pitchFamily="34" charset="0"/>
                <a:cs typeface="Calibri" panose="020F0502020204030204" pitchFamily="34" charset="0"/>
              </a:endParaRPr>
            </a:p>
          </p:txBody>
        </p:sp>
        <p:sp>
          <p:nvSpPr>
            <p:cNvPr id="61" name="矩形 60">
              <a:extLst>
                <a:ext uri="{FF2B5EF4-FFF2-40B4-BE49-F238E27FC236}">
                  <a16:creationId xmlns:a16="http://schemas.microsoft.com/office/drawing/2014/main" id="{A859770D-B0D5-4BBF-88C9-6FEABB8CDB06}"/>
                </a:ext>
              </a:extLst>
            </p:cNvPr>
            <p:cNvSpPr/>
            <p:nvPr/>
          </p:nvSpPr>
          <p:spPr>
            <a:xfrm>
              <a:off x="9035358" y="4137534"/>
              <a:ext cx="1874068" cy="624689"/>
            </a:xfrm>
            <a:prstGeom prst="rect">
              <a:avLst/>
            </a:prstGeom>
            <a:solidFill>
              <a:schemeClr val="bg1">
                <a:lumMod val="75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latin typeface="Calibri" panose="020F0502020204030204" pitchFamily="34" charset="0"/>
                  <a:cs typeface="Calibri" panose="020F0502020204030204" pitchFamily="34" charset="0"/>
                </a:rPr>
                <a:t>Dilation</a:t>
              </a:r>
              <a:endParaRPr lang="zh-TW" altLang="en-US" dirty="0">
                <a:solidFill>
                  <a:schemeClr val="tx1"/>
                </a:solidFill>
                <a:latin typeface="Calibri" panose="020F0502020204030204" pitchFamily="34" charset="0"/>
                <a:cs typeface="Calibri" panose="020F0502020204030204" pitchFamily="34" charset="0"/>
              </a:endParaRPr>
            </a:p>
          </p:txBody>
        </p:sp>
        <p:cxnSp>
          <p:nvCxnSpPr>
            <p:cNvPr id="62" name="直線單箭頭接點 61">
              <a:extLst>
                <a:ext uri="{FF2B5EF4-FFF2-40B4-BE49-F238E27FC236}">
                  <a16:creationId xmlns:a16="http://schemas.microsoft.com/office/drawing/2014/main" id="{67F3C8C0-DB81-4B26-9A33-183E9C907F8C}"/>
                </a:ext>
              </a:extLst>
            </p:cNvPr>
            <p:cNvCxnSpPr>
              <a:cxnSpLocks/>
              <a:stCxn id="60" idx="2"/>
              <a:endCxn id="61" idx="0"/>
            </p:cNvCxnSpPr>
            <p:nvPr/>
          </p:nvCxnSpPr>
          <p:spPr>
            <a:xfrm>
              <a:off x="9972392" y="3795752"/>
              <a:ext cx="0" cy="341782"/>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a:extLst>
                <a:ext uri="{FF2B5EF4-FFF2-40B4-BE49-F238E27FC236}">
                  <a16:creationId xmlns:a16="http://schemas.microsoft.com/office/drawing/2014/main" id="{82A78CA7-4BFA-40FB-837D-A94F5F2D8943}"/>
                </a:ext>
              </a:extLst>
            </p:cNvPr>
            <p:cNvCxnSpPr>
              <a:cxnSpLocks/>
              <a:stCxn id="61" idx="2"/>
            </p:cNvCxnSpPr>
            <p:nvPr/>
          </p:nvCxnSpPr>
          <p:spPr>
            <a:xfrm>
              <a:off x="9972392" y="4762223"/>
              <a:ext cx="0" cy="33120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矩形 63">
              <a:extLst>
                <a:ext uri="{FF2B5EF4-FFF2-40B4-BE49-F238E27FC236}">
                  <a16:creationId xmlns:a16="http://schemas.microsoft.com/office/drawing/2014/main" id="{47A14F42-098F-48AC-B5EE-CC077F1FB35C}"/>
                </a:ext>
              </a:extLst>
            </p:cNvPr>
            <p:cNvSpPr/>
            <p:nvPr/>
          </p:nvSpPr>
          <p:spPr>
            <a:xfrm>
              <a:off x="9035358" y="5108147"/>
              <a:ext cx="1874068" cy="624689"/>
            </a:xfrm>
            <a:prstGeom prst="rect">
              <a:avLst/>
            </a:prstGeom>
            <a:solidFill>
              <a:schemeClr val="bg1">
                <a:lumMod val="75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latin typeface="Calibri" panose="020F0502020204030204" pitchFamily="34" charset="0"/>
                  <a:cs typeface="Calibri" panose="020F0502020204030204" pitchFamily="34" charset="0"/>
                </a:rPr>
                <a:t>Max Connected Component</a:t>
              </a:r>
              <a:endParaRPr lang="zh-TW" altLang="en-US" sz="1600" dirty="0">
                <a:solidFill>
                  <a:schemeClr val="tx1"/>
                </a:solidFill>
                <a:latin typeface="Calibri" panose="020F0502020204030204" pitchFamily="34" charset="0"/>
                <a:cs typeface="Calibri" panose="020F0502020204030204" pitchFamily="34" charset="0"/>
              </a:endParaRPr>
            </a:p>
          </p:txBody>
        </p:sp>
        <p:cxnSp>
          <p:nvCxnSpPr>
            <p:cNvPr id="65" name="直線單箭頭接點 64">
              <a:extLst>
                <a:ext uri="{FF2B5EF4-FFF2-40B4-BE49-F238E27FC236}">
                  <a16:creationId xmlns:a16="http://schemas.microsoft.com/office/drawing/2014/main" id="{DD532D3C-B7B8-43D5-90B3-4A3F8A5026A0}"/>
                </a:ext>
              </a:extLst>
            </p:cNvPr>
            <p:cNvCxnSpPr>
              <a:cxnSpLocks/>
              <a:stCxn id="64" idx="2"/>
            </p:cNvCxnSpPr>
            <p:nvPr/>
          </p:nvCxnSpPr>
          <p:spPr>
            <a:xfrm>
              <a:off x="9972392" y="5732836"/>
              <a:ext cx="0" cy="341782"/>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a:extLst>
                <a:ext uri="{FF2B5EF4-FFF2-40B4-BE49-F238E27FC236}">
                  <a16:creationId xmlns:a16="http://schemas.microsoft.com/office/drawing/2014/main" id="{19BCB181-ED98-477F-887A-A283352F4393}"/>
                </a:ext>
              </a:extLst>
            </p:cNvPr>
            <p:cNvCxnSpPr>
              <a:cxnSpLocks/>
            </p:cNvCxnSpPr>
            <p:nvPr/>
          </p:nvCxnSpPr>
          <p:spPr>
            <a:xfrm>
              <a:off x="9972392" y="895346"/>
              <a:ext cx="0" cy="341782"/>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流程圖: 資料 66">
              <a:extLst>
                <a:ext uri="{FF2B5EF4-FFF2-40B4-BE49-F238E27FC236}">
                  <a16:creationId xmlns:a16="http://schemas.microsoft.com/office/drawing/2014/main" id="{29A0DEDE-F9A8-4B57-872E-F2E8D7287403}"/>
                </a:ext>
              </a:extLst>
            </p:cNvPr>
            <p:cNvSpPr/>
            <p:nvPr/>
          </p:nvSpPr>
          <p:spPr>
            <a:xfrm>
              <a:off x="9116139" y="326678"/>
              <a:ext cx="1712506" cy="571522"/>
            </a:xfrm>
            <a:prstGeom prst="flowChartInputOutput">
              <a:avLst/>
            </a:prstGeom>
            <a:solidFill>
              <a:schemeClr val="bg1">
                <a:lumMod val="75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latin typeface="Calibri" panose="020F0502020204030204" pitchFamily="34" charset="0"/>
                  <a:cs typeface="Calibri" panose="020F0502020204030204" pitchFamily="34" charset="0"/>
                </a:rPr>
                <a:t>RGB Images</a:t>
              </a:r>
              <a:endParaRPr lang="zh-TW" altLang="en-US" sz="1600" dirty="0">
                <a:solidFill>
                  <a:schemeClr val="tx1"/>
                </a:solidFill>
                <a:latin typeface="Calibri" panose="020F0502020204030204" pitchFamily="34" charset="0"/>
                <a:cs typeface="Calibri" panose="020F0502020204030204" pitchFamily="34" charset="0"/>
              </a:endParaRPr>
            </a:p>
          </p:txBody>
        </p:sp>
        <p:sp>
          <p:nvSpPr>
            <p:cNvPr id="68" name="流程圖: 資料 67">
              <a:extLst>
                <a:ext uri="{FF2B5EF4-FFF2-40B4-BE49-F238E27FC236}">
                  <a16:creationId xmlns:a16="http://schemas.microsoft.com/office/drawing/2014/main" id="{A6E83D45-2088-40D0-8F7B-57CA8C164DCC}"/>
                </a:ext>
              </a:extLst>
            </p:cNvPr>
            <p:cNvSpPr/>
            <p:nvPr/>
          </p:nvSpPr>
          <p:spPr>
            <a:xfrm>
              <a:off x="9116139" y="6074618"/>
              <a:ext cx="1712506" cy="571522"/>
            </a:xfrm>
            <a:prstGeom prst="flowChartInputOutput">
              <a:avLst/>
            </a:prstGeom>
            <a:solidFill>
              <a:schemeClr val="bg1">
                <a:lumMod val="75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latin typeface="Calibri" panose="020F0502020204030204" pitchFamily="34" charset="0"/>
                  <a:cs typeface="Calibri" panose="020F0502020204030204" pitchFamily="34" charset="0"/>
                </a:rPr>
                <a:t>Feature Maps</a:t>
              </a:r>
              <a:endParaRPr lang="zh-TW" altLang="en-US" sz="1600" dirty="0">
                <a:solidFill>
                  <a:schemeClr val="tx1"/>
                </a:solidFill>
                <a:latin typeface="Calibri" panose="020F0502020204030204" pitchFamily="34" charset="0"/>
                <a:cs typeface="Calibri" panose="020F0502020204030204" pitchFamily="34" charset="0"/>
              </a:endParaRPr>
            </a:p>
          </p:txBody>
        </p:sp>
      </p:grpSp>
      <p:sp>
        <p:nvSpPr>
          <p:cNvPr id="78" name="文字方塊 77">
            <a:extLst>
              <a:ext uri="{FF2B5EF4-FFF2-40B4-BE49-F238E27FC236}">
                <a16:creationId xmlns:a16="http://schemas.microsoft.com/office/drawing/2014/main" id="{20537B89-5A21-4AF1-A12B-6B467C887370}"/>
              </a:ext>
            </a:extLst>
          </p:cNvPr>
          <p:cNvSpPr txBox="1"/>
          <p:nvPr/>
        </p:nvSpPr>
        <p:spPr>
          <a:xfrm>
            <a:off x="8627568" y="288628"/>
            <a:ext cx="2303708" cy="369332"/>
          </a:xfrm>
          <a:prstGeom prst="rect">
            <a:avLst/>
          </a:prstGeom>
          <a:noFill/>
        </p:spPr>
        <p:txBody>
          <a:bodyPr wrap="none" rtlCol="0">
            <a:spAutoFit/>
          </a:bodyPr>
          <a:lstStyle/>
          <a:p>
            <a:r>
              <a:rPr lang="en-US" altLang="zh-TW" dirty="0">
                <a:latin typeface="Calibri" panose="020F0502020204030204" pitchFamily="34" charset="0"/>
                <a:cs typeface="Calibri" panose="020F0502020204030204" pitchFamily="34" charset="0"/>
              </a:rPr>
              <a:t>Image Processing Flow</a:t>
            </a:r>
            <a:endParaRPr lang="zh-TW" altLang="en-US" dirty="0">
              <a:latin typeface="Calibri" panose="020F0502020204030204" pitchFamily="34" charset="0"/>
              <a:cs typeface="Calibri" panose="020F0502020204030204" pitchFamily="34" charset="0"/>
            </a:endParaRPr>
          </a:p>
        </p:txBody>
      </p:sp>
      <p:grpSp>
        <p:nvGrpSpPr>
          <p:cNvPr id="79" name="群組 78">
            <a:extLst>
              <a:ext uri="{FF2B5EF4-FFF2-40B4-BE49-F238E27FC236}">
                <a16:creationId xmlns:a16="http://schemas.microsoft.com/office/drawing/2014/main" id="{9424F8F8-03F3-4303-AAC4-3AA6E8B9D282}"/>
              </a:ext>
            </a:extLst>
          </p:cNvPr>
          <p:cNvGrpSpPr/>
          <p:nvPr/>
        </p:nvGrpSpPr>
        <p:grpSpPr>
          <a:xfrm>
            <a:off x="10607391" y="377366"/>
            <a:ext cx="1451569" cy="1459995"/>
            <a:chOff x="1761688" y="856374"/>
            <a:chExt cx="5348639" cy="4876800"/>
          </a:xfrm>
        </p:grpSpPr>
        <p:pic>
          <p:nvPicPr>
            <p:cNvPr id="80" name="Picture 8" descr="Worker">
              <a:extLst>
                <a:ext uri="{FF2B5EF4-FFF2-40B4-BE49-F238E27FC236}">
                  <a16:creationId xmlns:a16="http://schemas.microsoft.com/office/drawing/2014/main" id="{AD8C73A2-26CB-4BD6-96C2-45B43BA4E1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1688" y="856374"/>
              <a:ext cx="4876800" cy="4876800"/>
            </a:xfrm>
            <a:prstGeom prst="rect">
              <a:avLst/>
            </a:prstGeom>
            <a:noFill/>
            <a:extLst>
              <a:ext uri="{909E8E84-426E-40DD-AFC4-6F175D3DCCD1}">
                <a14:hiddenFill xmlns:a14="http://schemas.microsoft.com/office/drawing/2010/main">
                  <a:solidFill>
                    <a:srgbClr val="FFFFFF"/>
                  </a:solidFill>
                </a14:hiddenFill>
              </a:ext>
            </a:extLst>
          </p:spPr>
        </p:pic>
        <p:grpSp>
          <p:nvGrpSpPr>
            <p:cNvPr id="81" name="群組 80">
              <a:extLst>
                <a:ext uri="{FF2B5EF4-FFF2-40B4-BE49-F238E27FC236}">
                  <a16:creationId xmlns:a16="http://schemas.microsoft.com/office/drawing/2014/main" id="{1C26CD3C-885D-4A18-8EED-9A0289427CC3}"/>
                </a:ext>
              </a:extLst>
            </p:cNvPr>
            <p:cNvGrpSpPr/>
            <p:nvPr/>
          </p:nvGrpSpPr>
          <p:grpSpPr>
            <a:xfrm rot="2625554">
              <a:off x="4684516" y="2873380"/>
              <a:ext cx="2425811" cy="2851974"/>
              <a:chOff x="3671442" y="3342661"/>
              <a:chExt cx="2425811" cy="2851974"/>
            </a:xfrm>
          </p:grpSpPr>
          <p:pic>
            <p:nvPicPr>
              <p:cNvPr id="83" name="Picture 6" descr="One free icon">
                <a:extLst>
                  <a:ext uri="{FF2B5EF4-FFF2-40B4-BE49-F238E27FC236}">
                    <a16:creationId xmlns:a16="http://schemas.microsoft.com/office/drawing/2014/main" id="{AA40D43E-8A18-43BD-A7E0-548CE41DC371}"/>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colorTemperature colorTemp="7200"/>
                        </a14:imgEffect>
                        <a14:imgEffect>
                          <a14:saturation sat="300000"/>
                        </a14:imgEffect>
                      </a14:imgLayer>
                    </a14:imgProps>
                  </a:ext>
                  <a:ext uri="{28A0092B-C50C-407E-A947-70E740481C1C}">
                    <a14:useLocalDpi xmlns:a14="http://schemas.microsoft.com/office/drawing/2010/main" val="0"/>
                  </a:ext>
                </a:extLst>
              </a:blip>
              <a:srcRect b="16997"/>
              <a:stretch/>
            </p:blipFill>
            <p:spPr bwMode="auto">
              <a:xfrm rot="20667079" flipH="1">
                <a:off x="3671442" y="3342661"/>
                <a:ext cx="1760983" cy="1461661"/>
              </a:xfrm>
              <a:prstGeom prst="rect">
                <a:avLst/>
              </a:prstGeom>
              <a:noFill/>
              <a:extLst>
                <a:ext uri="{909E8E84-426E-40DD-AFC4-6F175D3DCCD1}">
                  <a14:hiddenFill xmlns:a14="http://schemas.microsoft.com/office/drawing/2010/main">
                    <a:solidFill>
                      <a:srgbClr val="FFFFFF"/>
                    </a:solidFill>
                  </a14:hiddenFill>
                </a:ext>
              </a:extLst>
            </p:spPr>
          </p:pic>
          <p:sp>
            <p:nvSpPr>
              <p:cNvPr id="84" name="手繪多邊形: 圖案 83">
                <a:extLst>
                  <a:ext uri="{FF2B5EF4-FFF2-40B4-BE49-F238E27FC236}">
                    <a16:creationId xmlns:a16="http://schemas.microsoft.com/office/drawing/2014/main" id="{15D888F0-7407-4A3D-8243-02496D52D0F5}"/>
                  </a:ext>
                </a:extLst>
              </p:cNvPr>
              <p:cNvSpPr/>
              <p:nvPr/>
            </p:nvSpPr>
            <p:spPr>
              <a:xfrm>
                <a:off x="4508500" y="4838700"/>
                <a:ext cx="1588753" cy="1355935"/>
              </a:xfrm>
              <a:custGeom>
                <a:avLst/>
                <a:gdLst>
                  <a:gd name="connsiteX0" fmla="*/ 0 w 1588753"/>
                  <a:gd name="connsiteY0" fmla="*/ 292100 h 1355935"/>
                  <a:gd name="connsiteX1" fmla="*/ 381000 w 1588753"/>
                  <a:gd name="connsiteY1" fmla="*/ 1149350 h 1355935"/>
                  <a:gd name="connsiteX2" fmla="*/ 1111250 w 1588753"/>
                  <a:gd name="connsiteY2" fmla="*/ 1352550 h 1355935"/>
                  <a:gd name="connsiteX3" fmla="*/ 1511300 w 1588753"/>
                  <a:gd name="connsiteY3" fmla="*/ 1047750 h 1355935"/>
                  <a:gd name="connsiteX4" fmla="*/ 1524000 w 1588753"/>
                  <a:gd name="connsiteY4" fmla="*/ 806450 h 1355935"/>
                  <a:gd name="connsiteX5" fmla="*/ 825500 w 1588753"/>
                  <a:gd name="connsiteY5" fmla="*/ 0 h 135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8753" h="1355935">
                    <a:moveTo>
                      <a:pt x="0" y="292100"/>
                    </a:moveTo>
                    <a:cubicBezTo>
                      <a:pt x="97896" y="632354"/>
                      <a:pt x="195792" y="972608"/>
                      <a:pt x="381000" y="1149350"/>
                    </a:cubicBezTo>
                    <a:cubicBezTo>
                      <a:pt x="566208" y="1326092"/>
                      <a:pt x="922867" y="1369483"/>
                      <a:pt x="1111250" y="1352550"/>
                    </a:cubicBezTo>
                    <a:cubicBezTo>
                      <a:pt x="1299633" y="1335617"/>
                      <a:pt x="1442508" y="1138767"/>
                      <a:pt x="1511300" y="1047750"/>
                    </a:cubicBezTo>
                    <a:cubicBezTo>
                      <a:pt x="1580092" y="956733"/>
                      <a:pt x="1638300" y="981075"/>
                      <a:pt x="1524000" y="806450"/>
                    </a:cubicBezTo>
                    <a:cubicBezTo>
                      <a:pt x="1409700" y="631825"/>
                      <a:pt x="1022350" y="85725"/>
                      <a:pt x="825500" y="0"/>
                    </a:cubicBezTo>
                  </a:path>
                </a:pathLst>
              </a:custGeom>
              <a:solidFill>
                <a:srgbClr val="E9EAEA"/>
              </a:solidFill>
              <a:ln w="19050">
                <a:solidFill>
                  <a:srgbClr val="D1D3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5" name="手繪多邊形: 圖案 84">
                <a:extLst>
                  <a:ext uri="{FF2B5EF4-FFF2-40B4-BE49-F238E27FC236}">
                    <a16:creationId xmlns:a16="http://schemas.microsoft.com/office/drawing/2014/main" id="{189F577B-C09E-4DEE-820E-BB041BBF2049}"/>
                  </a:ext>
                </a:extLst>
              </p:cNvPr>
              <p:cNvSpPr/>
              <p:nvPr/>
            </p:nvSpPr>
            <p:spPr>
              <a:xfrm rot="21385840">
                <a:off x="4419602" y="4643136"/>
                <a:ext cx="908050" cy="495301"/>
              </a:xfrm>
              <a:custGeom>
                <a:avLst/>
                <a:gdLst>
                  <a:gd name="connsiteX0" fmla="*/ 0 w 908050"/>
                  <a:gd name="connsiteY0" fmla="*/ 222250 h 495300"/>
                  <a:gd name="connsiteX1" fmla="*/ 800100 w 908050"/>
                  <a:gd name="connsiteY1" fmla="*/ 0 h 495300"/>
                  <a:gd name="connsiteX2" fmla="*/ 908050 w 908050"/>
                  <a:gd name="connsiteY2" fmla="*/ 190500 h 495300"/>
                  <a:gd name="connsiteX3" fmla="*/ 44450 w 908050"/>
                  <a:gd name="connsiteY3" fmla="*/ 495300 h 495300"/>
                  <a:gd name="connsiteX4" fmla="*/ 0 w 908050"/>
                  <a:gd name="connsiteY4" fmla="*/ 222250 h 495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050" h="495300">
                    <a:moveTo>
                      <a:pt x="0" y="222250"/>
                    </a:moveTo>
                    <a:lnTo>
                      <a:pt x="800100" y="0"/>
                    </a:lnTo>
                    <a:lnTo>
                      <a:pt x="908050" y="190500"/>
                    </a:lnTo>
                    <a:lnTo>
                      <a:pt x="44450" y="495300"/>
                    </a:lnTo>
                    <a:lnTo>
                      <a:pt x="0" y="222250"/>
                    </a:lnTo>
                    <a:close/>
                  </a:path>
                </a:pathLst>
              </a:custGeom>
              <a:solidFill>
                <a:srgbClr val="E9EAEA"/>
              </a:solidFill>
              <a:ln w="28575">
                <a:solidFill>
                  <a:srgbClr val="D1D3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5" name="手繪多邊形: 圖案 4">
            <a:extLst>
              <a:ext uri="{FF2B5EF4-FFF2-40B4-BE49-F238E27FC236}">
                <a16:creationId xmlns:a16="http://schemas.microsoft.com/office/drawing/2014/main" id="{103FE5F0-BEBB-489E-A1B4-DCD6052D8FF7}"/>
              </a:ext>
            </a:extLst>
          </p:cNvPr>
          <p:cNvSpPr/>
          <p:nvPr/>
        </p:nvSpPr>
        <p:spPr>
          <a:xfrm rot="21357289">
            <a:off x="11830973" y="553568"/>
            <a:ext cx="283946" cy="494554"/>
          </a:xfrm>
          <a:custGeom>
            <a:avLst/>
            <a:gdLst>
              <a:gd name="connsiteX0" fmla="*/ 390576 w 390576"/>
              <a:gd name="connsiteY0" fmla="*/ 95250 h 714375"/>
              <a:gd name="connsiteX1" fmla="*/ 381051 w 390576"/>
              <a:gd name="connsiteY1" fmla="*/ 47625 h 714375"/>
              <a:gd name="connsiteX2" fmla="*/ 333426 w 390576"/>
              <a:gd name="connsiteY2" fmla="*/ 19050 h 714375"/>
              <a:gd name="connsiteX3" fmla="*/ 247701 w 390576"/>
              <a:gd name="connsiteY3" fmla="*/ 0 h 714375"/>
              <a:gd name="connsiteX4" fmla="*/ 161976 w 390576"/>
              <a:gd name="connsiteY4" fmla="*/ 9525 h 714375"/>
              <a:gd name="connsiteX5" fmla="*/ 104826 w 390576"/>
              <a:gd name="connsiteY5" fmla="*/ 57150 h 714375"/>
              <a:gd name="connsiteX6" fmla="*/ 47676 w 390576"/>
              <a:gd name="connsiteY6" fmla="*/ 152400 h 714375"/>
              <a:gd name="connsiteX7" fmla="*/ 38151 w 390576"/>
              <a:gd name="connsiteY7" fmla="*/ 180975 h 714375"/>
              <a:gd name="connsiteX8" fmla="*/ 47676 w 390576"/>
              <a:gd name="connsiteY8" fmla="*/ 276225 h 714375"/>
              <a:gd name="connsiteX9" fmla="*/ 76251 w 390576"/>
              <a:gd name="connsiteY9" fmla="*/ 304800 h 714375"/>
              <a:gd name="connsiteX10" fmla="*/ 161976 w 390576"/>
              <a:gd name="connsiteY10" fmla="*/ 352425 h 714375"/>
              <a:gd name="connsiteX11" fmla="*/ 190551 w 390576"/>
              <a:gd name="connsiteY11" fmla="*/ 371475 h 714375"/>
              <a:gd name="connsiteX12" fmla="*/ 219126 w 390576"/>
              <a:gd name="connsiteY12" fmla="*/ 381000 h 714375"/>
              <a:gd name="connsiteX13" fmla="*/ 304851 w 390576"/>
              <a:gd name="connsiteY13" fmla="*/ 447675 h 714375"/>
              <a:gd name="connsiteX14" fmla="*/ 314376 w 390576"/>
              <a:gd name="connsiteY14" fmla="*/ 476250 h 714375"/>
              <a:gd name="connsiteX15" fmla="*/ 342951 w 390576"/>
              <a:gd name="connsiteY15" fmla="*/ 542925 h 714375"/>
              <a:gd name="connsiteX16" fmla="*/ 314376 w 390576"/>
              <a:gd name="connsiteY16" fmla="*/ 657225 h 714375"/>
              <a:gd name="connsiteX17" fmla="*/ 257226 w 390576"/>
              <a:gd name="connsiteY17" fmla="*/ 695325 h 714375"/>
              <a:gd name="connsiteX18" fmla="*/ 181026 w 390576"/>
              <a:gd name="connsiteY18" fmla="*/ 714375 h 714375"/>
              <a:gd name="connsiteX19" fmla="*/ 66726 w 390576"/>
              <a:gd name="connsiteY19" fmla="*/ 704850 h 714375"/>
              <a:gd name="connsiteX20" fmla="*/ 38151 w 390576"/>
              <a:gd name="connsiteY20" fmla="*/ 695325 h 714375"/>
              <a:gd name="connsiteX21" fmla="*/ 19101 w 390576"/>
              <a:gd name="connsiteY21" fmla="*/ 666750 h 714375"/>
              <a:gd name="connsiteX22" fmla="*/ 51 w 390576"/>
              <a:gd name="connsiteY22" fmla="*/ 59055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0576" h="714375">
                <a:moveTo>
                  <a:pt x="390576" y="95250"/>
                </a:moveTo>
                <a:cubicBezTo>
                  <a:pt x="387401" y="79375"/>
                  <a:pt x="390765" y="60577"/>
                  <a:pt x="381051" y="47625"/>
                </a:cubicBezTo>
                <a:cubicBezTo>
                  <a:pt x="369943" y="32814"/>
                  <a:pt x="350344" y="26569"/>
                  <a:pt x="333426" y="19050"/>
                </a:cubicBezTo>
                <a:cubicBezTo>
                  <a:pt x="322420" y="14159"/>
                  <a:pt x="255232" y="1506"/>
                  <a:pt x="247701" y="0"/>
                </a:cubicBezTo>
                <a:cubicBezTo>
                  <a:pt x="219126" y="3175"/>
                  <a:pt x="189868" y="2552"/>
                  <a:pt x="161976" y="9525"/>
                </a:cubicBezTo>
                <a:cubicBezTo>
                  <a:pt x="146794" y="13320"/>
                  <a:pt x="112547" y="47223"/>
                  <a:pt x="104826" y="57150"/>
                </a:cubicBezTo>
                <a:cubicBezTo>
                  <a:pt x="83281" y="84851"/>
                  <a:pt x="61814" y="119412"/>
                  <a:pt x="47676" y="152400"/>
                </a:cubicBezTo>
                <a:cubicBezTo>
                  <a:pt x="43721" y="161628"/>
                  <a:pt x="41326" y="171450"/>
                  <a:pt x="38151" y="180975"/>
                </a:cubicBezTo>
                <a:cubicBezTo>
                  <a:pt x="41326" y="212725"/>
                  <a:pt x="38292" y="245728"/>
                  <a:pt x="47676" y="276225"/>
                </a:cubicBezTo>
                <a:cubicBezTo>
                  <a:pt x="51637" y="289100"/>
                  <a:pt x="65618" y="296530"/>
                  <a:pt x="76251" y="304800"/>
                </a:cubicBezTo>
                <a:cubicBezTo>
                  <a:pt x="184368" y="388891"/>
                  <a:pt x="92994" y="317934"/>
                  <a:pt x="161976" y="352425"/>
                </a:cubicBezTo>
                <a:cubicBezTo>
                  <a:pt x="172215" y="357545"/>
                  <a:pt x="180312" y="366355"/>
                  <a:pt x="190551" y="371475"/>
                </a:cubicBezTo>
                <a:cubicBezTo>
                  <a:pt x="199531" y="375965"/>
                  <a:pt x="210349" y="376124"/>
                  <a:pt x="219126" y="381000"/>
                </a:cubicBezTo>
                <a:cubicBezTo>
                  <a:pt x="270395" y="409483"/>
                  <a:pt x="270141" y="412965"/>
                  <a:pt x="304851" y="447675"/>
                </a:cubicBezTo>
                <a:cubicBezTo>
                  <a:pt x="308026" y="457200"/>
                  <a:pt x="310421" y="467022"/>
                  <a:pt x="314376" y="476250"/>
                </a:cubicBezTo>
                <a:cubicBezTo>
                  <a:pt x="349686" y="558640"/>
                  <a:pt x="320613" y="475912"/>
                  <a:pt x="342951" y="542925"/>
                </a:cubicBezTo>
                <a:cubicBezTo>
                  <a:pt x="338923" y="579175"/>
                  <a:pt x="346682" y="628957"/>
                  <a:pt x="314376" y="657225"/>
                </a:cubicBezTo>
                <a:cubicBezTo>
                  <a:pt x="297146" y="672302"/>
                  <a:pt x="279438" y="689772"/>
                  <a:pt x="257226" y="695325"/>
                </a:cubicBezTo>
                <a:lnTo>
                  <a:pt x="181026" y="714375"/>
                </a:lnTo>
                <a:cubicBezTo>
                  <a:pt x="142926" y="711200"/>
                  <a:pt x="104623" y="709903"/>
                  <a:pt x="66726" y="704850"/>
                </a:cubicBezTo>
                <a:cubicBezTo>
                  <a:pt x="56774" y="703523"/>
                  <a:pt x="45991" y="701597"/>
                  <a:pt x="38151" y="695325"/>
                </a:cubicBezTo>
                <a:cubicBezTo>
                  <a:pt x="29212" y="688174"/>
                  <a:pt x="23750" y="677211"/>
                  <a:pt x="19101" y="666750"/>
                </a:cubicBezTo>
                <a:cubicBezTo>
                  <a:pt x="-1957" y="619369"/>
                  <a:pt x="51" y="624686"/>
                  <a:pt x="51" y="590550"/>
                </a:cubicBezTo>
              </a:path>
            </a:pathLst>
          </a:custGeom>
          <a:noFill/>
          <a:ln w="76200">
            <a:solidFill>
              <a:srgbClr val="FFFF00">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8" name="圖片 7">
            <a:extLst>
              <a:ext uri="{FF2B5EF4-FFF2-40B4-BE49-F238E27FC236}">
                <a16:creationId xmlns:a16="http://schemas.microsoft.com/office/drawing/2014/main" id="{FC6C5339-EE19-4EA8-93F3-A65FA00A4989}"/>
              </a:ext>
            </a:extLst>
          </p:cNvPr>
          <p:cNvPicPr>
            <a:picLocks noChangeAspect="1"/>
          </p:cNvPicPr>
          <p:nvPr/>
        </p:nvPicPr>
        <p:blipFill>
          <a:blip r:embed="rId6"/>
          <a:stretch>
            <a:fillRect/>
          </a:stretch>
        </p:blipFill>
        <p:spPr>
          <a:xfrm>
            <a:off x="10699099" y="5507703"/>
            <a:ext cx="1323515" cy="1323515"/>
          </a:xfrm>
          <a:prstGeom prst="rect">
            <a:avLst/>
          </a:prstGeom>
        </p:spPr>
      </p:pic>
    </p:spTree>
    <p:extLst>
      <p:ext uri="{BB962C8B-B14F-4D97-AF65-F5344CB8AC3E}">
        <p14:creationId xmlns:p14="http://schemas.microsoft.com/office/powerpoint/2010/main" val="696808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62626">
            <a:alpha val="90000"/>
          </a:srgbClr>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66677A7-8304-4004-8477-4A8D2DCA5D3E}"/>
              </a:ext>
            </a:extLst>
          </p:cNvPr>
          <p:cNvSpPr/>
          <p:nvPr/>
        </p:nvSpPr>
        <p:spPr>
          <a:xfrm>
            <a:off x="0" y="391473"/>
            <a:ext cx="113082" cy="723898"/>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BF338971-20AD-42E9-95CE-86373740E0CF}"/>
              </a:ext>
            </a:extLst>
          </p:cNvPr>
          <p:cNvSpPr/>
          <p:nvPr/>
        </p:nvSpPr>
        <p:spPr>
          <a:xfrm>
            <a:off x="249054" y="391473"/>
            <a:ext cx="208146"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4F842351-3CC7-41A6-B907-265DDDE9BFAC}"/>
              </a:ext>
            </a:extLst>
          </p:cNvPr>
          <p:cNvSpPr/>
          <p:nvPr/>
        </p:nvSpPr>
        <p:spPr>
          <a:xfrm>
            <a:off x="593171" y="391472"/>
            <a:ext cx="4834630"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B96684CB-5847-4713-8986-3819ADCC5944}"/>
              </a:ext>
            </a:extLst>
          </p:cNvPr>
          <p:cNvSpPr txBox="1"/>
          <p:nvPr/>
        </p:nvSpPr>
        <p:spPr>
          <a:xfrm>
            <a:off x="866287" y="399478"/>
            <a:ext cx="4321952" cy="707886"/>
          </a:xfrm>
          <a:prstGeom prst="rect">
            <a:avLst/>
          </a:prstGeom>
          <a:noFill/>
        </p:spPr>
        <p:txBody>
          <a:bodyPr wrap="none" rtlCol="0">
            <a:spAutoFit/>
          </a:bodyPr>
          <a:lstStyle/>
          <a:p>
            <a:r>
              <a:rPr lang="en-US" altLang="zh-TW" sz="4000" b="1" dirty="0">
                <a:latin typeface="Calibri" panose="020F0502020204030204" pitchFamily="34" charset="0"/>
                <a:ea typeface="微軟正黑體" panose="020B0604030504040204" pitchFamily="34" charset="-120"/>
                <a:cs typeface="Calibri" panose="020F0502020204030204" pitchFamily="34" charset="0"/>
              </a:rPr>
              <a:t>Model Architecture</a:t>
            </a:r>
            <a:endParaRPr lang="zh-TW" altLang="en-US" sz="4000" b="1" dirty="0">
              <a:latin typeface="Calibri" panose="020F0502020204030204" pitchFamily="34" charset="0"/>
              <a:ea typeface="微軟正黑體" panose="020B0604030504040204" pitchFamily="34" charset="-120"/>
              <a:cs typeface="Calibri" panose="020F0502020204030204" pitchFamily="34" charset="0"/>
            </a:endParaRPr>
          </a:p>
        </p:txBody>
      </p:sp>
      <p:sp>
        <p:nvSpPr>
          <p:cNvPr id="12" name="矩形 11">
            <a:extLst>
              <a:ext uri="{FF2B5EF4-FFF2-40B4-BE49-F238E27FC236}">
                <a16:creationId xmlns:a16="http://schemas.microsoft.com/office/drawing/2014/main" id="{35207E7B-1894-41B7-89DF-5AF33AD3CE0A}"/>
              </a:ext>
            </a:extLst>
          </p:cNvPr>
          <p:cNvSpPr/>
          <p:nvPr/>
        </p:nvSpPr>
        <p:spPr>
          <a:xfrm>
            <a:off x="0" y="6044450"/>
            <a:ext cx="12192000" cy="813550"/>
          </a:xfrm>
          <a:prstGeom prst="rect">
            <a:avLst/>
          </a:prstGeom>
          <a:pattFill prst="dotGrid">
            <a:fgClr>
              <a:schemeClr val="bg1">
                <a:lumMod val="75000"/>
              </a:schemeClr>
            </a:fgClr>
            <a:bgClr>
              <a:schemeClr val="bg1">
                <a:lumMod val="8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DBE86500-CEB8-42ED-A40C-77B81A6111EB}"/>
              </a:ext>
            </a:extLst>
          </p:cNvPr>
          <p:cNvSpPr/>
          <p:nvPr/>
        </p:nvSpPr>
        <p:spPr>
          <a:xfrm>
            <a:off x="593171" y="1364966"/>
            <a:ext cx="11032772" cy="521680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42" name="圖片 141">
            <a:extLst>
              <a:ext uri="{FF2B5EF4-FFF2-40B4-BE49-F238E27FC236}">
                <a16:creationId xmlns:a16="http://schemas.microsoft.com/office/drawing/2014/main" id="{77AE86AF-4D08-4BF0-8E92-F591A034878D}"/>
              </a:ext>
            </a:extLst>
          </p:cNvPr>
          <p:cNvPicPr>
            <a:picLocks noChangeAspect="1"/>
          </p:cNvPicPr>
          <p:nvPr/>
        </p:nvPicPr>
        <p:blipFill>
          <a:blip r:embed="rId2"/>
          <a:stretch>
            <a:fillRect/>
          </a:stretch>
        </p:blipFill>
        <p:spPr>
          <a:xfrm>
            <a:off x="-44136" y="2686217"/>
            <a:ext cx="3682580" cy="3028743"/>
          </a:xfrm>
          <a:prstGeom prst="rect">
            <a:avLst/>
          </a:prstGeom>
          <a:scene3d>
            <a:camera prst="orthographicFront">
              <a:rot lat="1200000" lon="17280000" rev="0"/>
            </a:camera>
            <a:lightRig rig="threePt" dir="t"/>
          </a:scene3d>
        </p:spPr>
      </p:pic>
      <p:grpSp>
        <p:nvGrpSpPr>
          <p:cNvPr id="13" name="群組 12">
            <a:extLst>
              <a:ext uri="{FF2B5EF4-FFF2-40B4-BE49-F238E27FC236}">
                <a16:creationId xmlns:a16="http://schemas.microsoft.com/office/drawing/2014/main" id="{054D5B6F-8BC8-46DB-9D8F-C8D39DF3978C}"/>
              </a:ext>
            </a:extLst>
          </p:cNvPr>
          <p:cNvGrpSpPr/>
          <p:nvPr/>
        </p:nvGrpSpPr>
        <p:grpSpPr>
          <a:xfrm>
            <a:off x="712934" y="2094926"/>
            <a:ext cx="8571320" cy="4146161"/>
            <a:chOff x="284254" y="2276872"/>
            <a:chExt cx="8014924" cy="3495193"/>
          </a:xfrm>
        </p:grpSpPr>
        <p:cxnSp>
          <p:nvCxnSpPr>
            <p:cNvPr id="14" name="直線接點 13">
              <a:extLst>
                <a:ext uri="{FF2B5EF4-FFF2-40B4-BE49-F238E27FC236}">
                  <a16:creationId xmlns:a16="http://schemas.microsoft.com/office/drawing/2014/main" id="{72441E73-BBEF-4BD7-9CB5-4D04745EDC93}"/>
                </a:ext>
              </a:extLst>
            </p:cNvPr>
            <p:cNvCxnSpPr>
              <a:cxnSpLocks/>
              <a:endCxn id="115" idx="2"/>
            </p:cNvCxnSpPr>
            <p:nvPr/>
          </p:nvCxnSpPr>
          <p:spPr>
            <a:xfrm flipV="1">
              <a:off x="5551520" y="3393839"/>
              <a:ext cx="321047" cy="758751"/>
            </a:xfrm>
            <a:prstGeom prst="line">
              <a:avLst/>
            </a:prstGeom>
            <a:noFill/>
            <a:ln w="12700" cap="flat" cmpd="sng" algn="ctr">
              <a:solidFill>
                <a:srgbClr val="FFFFFF">
                  <a:lumMod val="50000"/>
                </a:srgbClr>
              </a:solidFill>
              <a:prstDash val="dash"/>
            </a:ln>
            <a:effectLst/>
          </p:spPr>
        </p:cxnSp>
        <p:sp>
          <p:nvSpPr>
            <p:cNvPr id="15" name="立方體 14">
              <a:extLst>
                <a:ext uri="{FF2B5EF4-FFF2-40B4-BE49-F238E27FC236}">
                  <a16:creationId xmlns:a16="http://schemas.microsoft.com/office/drawing/2014/main" id="{9B9C554E-6FE8-456B-AB12-1AC57E333746}"/>
                </a:ext>
              </a:extLst>
            </p:cNvPr>
            <p:cNvSpPr/>
            <p:nvPr/>
          </p:nvSpPr>
          <p:spPr>
            <a:xfrm>
              <a:off x="1414294" y="2276872"/>
              <a:ext cx="1389857" cy="3437104"/>
            </a:xfrm>
            <a:prstGeom prst="cube">
              <a:avLst>
                <a:gd name="adj" fmla="val 88665"/>
              </a:avLst>
            </a:prstGeom>
            <a:solidFill>
              <a:srgbClr val="9BFFBC"/>
            </a:solidFill>
            <a:ln w="25400" cap="flat" cmpd="sng" algn="ctr">
              <a:solidFill>
                <a:srgbClr val="7DCD97"/>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rgbClr val="FFFFFF"/>
                </a:solidFill>
                <a:effectLst/>
                <a:uLnTx/>
                <a:uFillTx/>
                <a:latin typeface="Tw Cen MT"/>
                <a:ea typeface="微軟正黑體"/>
                <a:cs typeface="+mn-cs"/>
              </a:endParaRPr>
            </a:p>
          </p:txBody>
        </p:sp>
        <p:sp>
          <p:nvSpPr>
            <p:cNvPr id="16" name="立方體 15">
              <a:extLst>
                <a:ext uri="{FF2B5EF4-FFF2-40B4-BE49-F238E27FC236}">
                  <a16:creationId xmlns:a16="http://schemas.microsoft.com/office/drawing/2014/main" id="{8BDE3158-6278-427D-911A-870ADC2982BC}"/>
                </a:ext>
              </a:extLst>
            </p:cNvPr>
            <p:cNvSpPr/>
            <p:nvPr/>
          </p:nvSpPr>
          <p:spPr>
            <a:xfrm>
              <a:off x="2359103" y="3221462"/>
              <a:ext cx="806021" cy="1993282"/>
            </a:xfrm>
            <a:prstGeom prst="cube">
              <a:avLst>
                <a:gd name="adj" fmla="val 79913"/>
              </a:avLst>
            </a:prstGeom>
            <a:solidFill>
              <a:srgbClr val="FFC000"/>
            </a:solidFill>
            <a:ln w="25400" cap="flat" cmpd="sng" algn="ctr">
              <a:solidFill>
                <a:srgbClr val="C898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rgbClr val="FFFFFF"/>
                </a:solidFill>
                <a:effectLst/>
                <a:uLnTx/>
                <a:uFillTx/>
                <a:latin typeface="Tw Cen MT"/>
                <a:ea typeface="微軟正黑體"/>
                <a:cs typeface="+mn-cs"/>
              </a:endParaRPr>
            </a:p>
          </p:txBody>
        </p:sp>
        <p:sp>
          <p:nvSpPr>
            <p:cNvPr id="17" name="立方體 16">
              <a:extLst>
                <a:ext uri="{FF2B5EF4-FFF2-40B4-BE49-F238E27FC236}">
                  <a16:creationId xmlns:a16="http://schemas.microsoft.com/office/drawing/2014/main" id="{8E6DFEFF-26F1-4083-878D-1BBEE447D6E5}"/>
                </a:ext>
              </a:extLst>
            </p:cNvPr>
            <p:cNvSpPr/>
            <p:nvPr/>
          </p:nvSpPr>
          <p:spPr>
            <a:xfrm>
              <a:off x="3068278" y="3633181"/>
              <a:ext cx="499339" cy="1234861"/>
            </a:xfrm>
            <a:prstGeom prst="cube">
              <a:avLst>
                <a:gd name="adj" fmla="val 72723"/>
              </a:avLst>
            </a:prstGeom>
            <a:solidFill>
              <a:srgbClr val="9BFFBC"/>
            </a:solidFill>
            <a:ln w="25400" cap="flat" cmpd="sng" algn="ctr">
              <a:solidFill>
                <a:srgbClr val="7DCD97"/>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rgbClr val="FFFFFF"/>
                </a:solidFill>
                <a:effectLst/>
                <a:uLnTx/>
                <a:uFillTx/>
                <a:latin typeface="Tw Cen MT"/>
                <a:ea typeface="微軟正黑體"/>
                <a:cs typeface="+mn-cs"/>
              </a:endParaRPr>
            </a:p>
          </p:txBody>
        </p:sp>
        <p:sp>
          <p:nvSpPr>
            <p:cNvPr id="18" name="立方體 17">
              <a:extLst>
                <a:ext uri="{FF2B5EF4-FFF2-40B4-BE49-F238E27FC236}">
                  <a16:creationId xmlns:a16="http://schemas.microsoft.com/office/drawing/2014/main" id="{3F7EAEC8-27DA-4583-BA2B-D36C59ED9E04}"/>
                </a:ext>
              </a:extLst>
            </p:cNvPr>
            <p:cNvSpPr/>
            <p:nvPr/>
          </p:nvSpPr>
          <p:spPr>
            <a:xfrm>
              <a:off x="3424111" y="4033058"/>
              <a:ext cx="1086952" cy="600299"/>
            </a:xfrm>
            <a:prstGeom prst="cube">
              <a:avLst>
                <a:gd name="adj" fmla="val 32148"/>
              </a:avLst>
            </a:prstGeom>
            <a:solidFill>
              <a:srgbClr val="FFC000"/>
            </a:solidFill>
            <a:ln w="25400" cap="flat" cmpd="sng" algn="ctr">
              <a:solidFill>
                <a:srgbClr val="C898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rgbClr val="FFFFFF"/>
                </a:solidFill>
                <a:effectLst/>
                <a:uLnTx/>
                <a:uFillTx/>
                <a:latin typeface="Tw Cen MT"/>
                <a:ea typeface="微軟正黑體"/>
                <a:cs typeface="+mn-cs"/>
              </a:endParaRPr>
            </a:p>
          </p:txBody>
        </p:sp>
        <p:sp>
          <p:nvSpPr>
            <p:cNvPr id="19" name="立方體 18">
              <a:extLst>
                <a:ext uri="{FF2B5EF4-FFF2-40B4-BE49-F238E27FC236}">
                  <a16:creationId xmlns:a16="http://schemas.microsoft.com/office/drawing/2014/main" id="{8F2661CC-227D-4AF2-A310-DEF6AC2C64CE}"/>
                </a:ext>
              </a:extLst>
            </p:cNvPr>
            <p:cNvSpPr/>
            <p:nvPr/>
          </p:nvSpPr>
          <p:spPr>
            <a:xfrm>
              <a:off x="4457200" y="4166712"/>
              <a:ext cx="1086953" cy="319707"/>
            </a:xfrm>
            <a:prstGeom prst="cube">
              <a:avLst>
                <a:gd name="adj" fmla="val 32999"/>
              </a:avLst>
            </a:prstGeom>
            <a:solidFill>
              <a:srgbClr val="9954CC"/>
            </a:solidFill>
            <a:ln w="25400" cap="flat" cmpd="sng" algn="ctr">
              <a:solidFill>
                <a:srgbClr val="7030A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rgbClr val="FFFFFF"/>
                </a:solidFill>
                <a:effectLst/>
                <a:uLnTx/>
                <a:uFillTx/>
                <a:latin typeface="Tw Cen MT"/>
                <a:ea typeface="微軟正黑體"/>
                <a:cs typeface="+mn-cs"/>
              </a:endParaRPr>
            </a:p>
          </p:txBody>
        </p:sp>
        <p:grpSp>
          <p:nvGrpSpPr>
            <p:cNvPr id="20" name="群組 19">
              <a:extLst>
                <a:ext uri="{FF2B5EF4-FFF2-40B4-BE49-F238E27FC236}">
                  <a16:creationId xmlns:a16="http://schemas.microsoft.com/office/drawing/2014/main" id="{3E891CBE-570B-4D65-B0AE-1BE27BE5FD39}"/>
                </a:ext>
              </a:extLst>
            </p:cNvPr>
            <p:cNvGrpSpPr/>
            <p:nvPr/>
          </p:nvGrpSpPr>
          <p:grpSpPr>
            <a:xfrm>
              <a:off x="5868144" y="3263691"/>
              <a:ext cx="2431034" cy="2281783"/>
              <a:chOff x="5833850" y="3425998"/>
              <a:chExt cx="2519020" cy="2389795"/>
            </a:xfrm>
          </p:grpSpPr>
          <p:grpSp>
            <p:nvGrpSpPr>
              <p:cNvPr id="39" name="群組 38">
                <a:extLst>
                  <a:ext uri="{FF2B5EF4-FFF2-40B4-BE49-F238E27FC236}">
                    <a16:creationId xmlns:a16="http://schemas.microsoft.com/office/drawing/2014/main" id="{5B51AFE2-9627-4045-B380-D98055983331}"/>
                  </a:ext>
                </a:extLst>
              </p:cNvPr>
              <p:cNvGrpSpPr/>
              <p:nvPr/>
            </p:nvGrpSpPr>
            <p:grpSpPr>
              <a:xfrm>
                <a:off x="8075670" y="3972203"/>
                <a:ext cx="277200" cy="1323441"/>
                <a:chOff x="7230949" y="3959950"/>
                <a:chExt cx="277200" cy="1323441"/>
              </a:xfrm>
              <a:solidFill>
                <a:srgbClr val="FF99CC"/>
              </a:solidFill>
            </p:grpSpPr>
            <p:sp>
              <p:nvSpPr>
                <p:cNvPr id="125" name="橢圓 124">
                  <a:extLst>
                    <a:ext uri="{FF2B5EF4-FFF2-40B4-BE49-F238E27FC236}">
                      <a16:creationId xmlns:a16="http://schemas.microsoft.com/office/drawing/2014/main" id="{062DBEA4-27A9-41CD-99A4-77A3ABF1B984}"/>
                    </a:ext>
                  </a:extLst>
                </p:cNvPr>
                <p:cNvSpPr/>
                <p:nvPr/>
              </p:nvSpPr>
              <p:spPr>
                <a:xfrm>
                  <a:off x="7230950" y="3959950"/>
                  <a:ext cx="272617" cy="272617"/>
                </a:xfrm>
                <a:prstGeom prst="ellipse">
                  <a:avLst/>
                </a:prstGeom>
                <a:grpFill/>
                <a:ln w="25400" cap="flat" cmpd="sng" algn="ctr">
                  <a:solidFill>
                    <a:srgbClr val="FF4BA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rgbClr val="FFFFFF"/>
                    </a:solidFill>
                    <a:effectLst/>
                    <a:uLnTx/>
                    <a:uFillTx/>
                    <a:latin typeface="Tw Cen MT"/>
                    <a:ea typeface="微軟正黑體"/>
                    <a:cs typeface="+mn-cs"/>
                  </a:endParaRPr>
                </a:p>
              </p:txBody>
            </p:sp>
            <p:sp>
              <p:nvSpPr>
                <p:cNvPr id="126" name="橢圓 125">
                  <a:extLst>
                    <a:ext uri="{FF2B5EF4-FFF2-40B4-BE49-F238E27FC236}">
                      <a16:creationId xmlns:a16="http://schemas.microsoft.com/office/drawing/2014/main" id="{69A9D621-3041-41D4-92BB-89CA9D827C99}"/>
                    </a:ext>
                  </a:extLst>
                </p:cNvPr>
                <p:cNvSpPr/>
                <p:nvPr/>
              </p:nvSpPr>
              <p:spPr>
                <a:xfrm>
                  <a:off x="7230949" y="4310225"/>
                  <a:ext cx="272617" cy="272617"/>
                </a:xfrm>
                <a:prstGeom prst="ellipse">
                  <a:avLst/>
                </a:prstGeom>
                <a:grpFill/>
                <a:ln w="25400" cap="flat" cmpd="sng" algn="ctr">
                  <a:solidFill>
                    <a:srgbClr val="FF4BA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rgbClr val="FFFFFF"/>
                    </a:solidFill>
                    <a:effectLst/>
                    <a:uLnTx/>
                    <a:uFillTx/>
                    <a:latin typeface="Tw Cen MT"/>
                    <a:ea typeface="微軟正黑體"/>
                    <a:cs typeface="+mn-cs"/>
                  </a:endParaRPr>
                </a:p>
              </p:txBody>
            </p:sp>
            <p:sp>
              <p:nvSpPr>
                <p:cNvPr id="127" name="橢圓 126">
                  <a:extLst>
                    <a:ext uri="{FF2B5EF4-FFF2-40B4-BE49-F238E27FC236}">
                      <a16:creationId xmlns:a16="http://schemas.microsoft.com/office/drawing/2014/main" id="{9667637D-188C-4E76-ACE0-15C0BD9C814B}"/>
                    </a:ext>
                  </a:extLst>
                </p:cNvPr>
                <p:cNvSpPr/>
                <p:nvPr/>
              </p:nvSpPr>
              <p:spPr>
                <a:xfrm>
                  <a:off x="7235532" y="4660500"/>
                  <a:ext cx="272617" cy="272617"/>
                </a:xfrm>
                <a:prstGeom prst="ellipse">
                  <a:avLst/>
                </a:prstGeom>
                <a:grpFill/>
                <a:ln w="25400" cap="flat" cmpd="sng" algn="ctr">
                  <a:solidFill>
                    <a:srgbClr val="FF4BA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rgbClr val="FFFFFF"/>
                    </a:solidFill>
                    <a:effectLst/>
                    <a:uLnTx/>
                    <a:uFillTx/>
                    <a:latin typeface="Tw Cen MT"/>
                    <a:ea typeface="微軟正黑體"/>
                    <a:cs typeface="+mn-cs"/>
                  </a:endParaRPr>
                </a:p>
              </p:txBody>
            </p:sp>
            <p:sp>
              <p:nvSpPr>
                <p:cNvPr id="128" name="橢圓 127">
                  <a:extLst>
                    <a:ext uri="{FF2B5EF4-FFF2-40B4-BE49-F238E27FC236}">
                      <a16:creationId xmlns:a16="http://schemas.microsoft.com/office/drawing/2014/main" id="{4F506782-D399-4067-9580-5046381A1F80}"/>
                    </a:ext>
                  </a:extLst>
                </p:cNvPr>
                <p:cNvSpPr/>
                <p:nvPr/>
              </p:nvSpPr>
              <p:spPr>
                <a:xfrm>
                  <a:off x="7230950" y="5010774"/>
                  <a:ext cx="272617" cy="272617"/>
                </a:xfrm>
                <a:prstGeom prst="ellipse">
                  <a:avLst/>
                </a:prstGeom>
                <a:grpFill/>
                <a:ln w="25400" cap="flat" cmpd="sng" algn="ctr">
                  <a:solidFill>
                    <a:srgbClr val="FF4BA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rgbClr val="FFFFFF"/>
                    </a:solidFill>
                    <a:effectLst/>
                    <a:uLnTx/>
                    <a:uFillTx/>
                    <a:latin typeface="Tw Cen MT"/>
                    <a:ea typeface="微軟正黑體"/>
                    <a:cs typeface="+mn-cs"/>
                  </a:endParaRPr>
                </a:p>
              </p:txBody>
            </p:sp>
          </p:grpSp>
          <p:cxnSp>
            <p:nvCxnSpPr>
              <p:cNvPr id="40" name="直線接點 39">
                <a:extLst>
                  <a:ext uri="{FF2B5EF4-FFF2-40B4-BE49-F238E27FC236}">
                    <a16:creationId xmlns:a16="http://schemas.microsoft.com/office/drawing/2014/main" id="{92DC7B15-ECD8-4C9B-B020-F61A50576A3C}"/>
                  </a:ext>
                </a:extLst>
              </p:cNvPr>
              <p:cNvCxnSpPr>
                <a:stCxn id="115" idx="6"/>
                <a:endCxn id="107" idx="2"/>
              </p:cNvCxnSpPr>
              <p:nvPr/>
            </p:nvCxnSpPr>
            <p:spPr>
              <a:xfrm>
                <a:off x="6111050" y="3562307"/>
                <a:ext cx="636878" cy="349512"/>
              </a:xfrm>
              <a:prstGeom prst="line">
                <a:avLst/>
              </a:prstGeom>
              <a:noFill/>
              <a:ln w="12700" cap="flat" cmpd="sng" algn="ctr">
                <a:solidFill>
                  <a:srgbClr val="000000">
                    <a:shade val="95000"/>
                    <a:satMod val="105000"/>
                  </a:srgbClr>
                </a:solidFill>
                <a:prstDash val="solid"/>
              </a:ln>
              <a:effectLst/>
            </p:spPr>
          </p:cxnSp>
          <p:cxnSp>
            <p:nvCxnSpPr>
              <p:cNvPr id="41" name="直線接點 40">
                <a:extLst>
                  <a:ext uri="{FF2B5EF4-FFF2-40B4-BE49-F238E27FC236}">
                    <a16:creationId xmlns:a16="http://schemas.microsoft.com/office/drawing/2014/main" id="{0D3CF50D-472B-4FF1-9101-D4166F34DC0F}"/>
                  </a:ext>
                </a:extLst>
              </p:cNvPr>
              <p:cNvCxnSpPr>
                <a:cxnSpLocks/>
                <a:stCxn id="115" idx="6"/>
                <a:endCxn id="108" idx="2"/>
              </p:cNvCxnSpPr>
              <p:nvPr/>
            </p:nvCxnSpPr>
            <p:spPr>
              <a:xfrm>
                <a:off x="6111050" y="3562307"/>
                <a:ext cx="636877" cy="693832"/>
              </a:xfrm>
              <a:prstGeom prst="line">
                <a:avLst/>
              </a:prstGeom>
              <a:noFill/>
              <a:ln w="12700" cap="flat" cmpd="sng" algn="ctr">
                <a:solidFill>
                  <a:srgbClr val="000000">
                    <a:shade val="95000"/>
                    <a:satMod val="105000"/>
                  </a:srgbClr>
                </a:solidFill>
                <a:prstDash val="solid"/>
              </a:ln>
              <a:effectLst/>
            </p:spPr>
          </p:cxnSp>
          <p:cxnSp>
            <p:nvCxnSpPr>
              <p:cNvPr id="42" name="直線接點 41">
                <a:extLst>
                  <a:ext uri="{FF2B5EF4-FFF2-40B4-BE49-F238E27FC236}">
                    <a16:creationId xmlns:a16="http://schemas.microsoft.com/office/drawing/2014/main" id="{B101D197-AF97-464B-B821-295F55B1ABF7}"/>
                  </a:ext>
                </a:extLst>
              </p:cNvPr>
              <p:cNvCxnSpPr>
                <a:cxnSpLocks/>
                <a:stCxn id="115" idx="6"/>
                <a:endCxn id="109" idx="2"/>
              </p:cNvCxnSpPr>
              <p:nvPr/>
            </p:nvCxnSpPr>
            <p:spPr>
              <a:xfrm>
                <a:off x="6111050" y="3562307"/>
                <a:ext cx="641460" cy="1433730"/>
              </a:xfrm>
              <a:prstGeom prst="line">
                <a:avLst/>
              </a:prstGeom>
              <a:noFill/>
              <a:ln w="12700" cap="flat" cmpd="sng" algn="ctr">
                <a:solidFill>
                  <a:srgbClr val="000000">
                    <a:shade val="95000"/>
                    <a:satMod val="105000"/>
                  </a:srgbClr>
                </a:solidFill>
                <a:prstDash val="solid"/>
              </a:ln>
              <a:effectLst/>
            </p:spPr>
          </p:cxnSp>
          <p:cxnSp>
            <p:nvCxnSpPr>
              <p:cNvPr id="43" name="直線接點 42">
                <a:extLst>
                  <a:ext uri="{FF2B5EF4-FFF2-40B4-BE49-F238E27FC236}">
                    <a16:creationId xmlns:a16="http://schemas.microsoft.com/office/drawing/2014/main" id="{A489EDA9-4663-4950-80E0-6625286D1B22}"/>
                  </a:ext>
                </a:extLst>
              </p:cNvPr>
              <p:cNvCxnSpPr>
                <a:cxnSpLocks/>
                <a:stCxn id="115" idx="6"/>
                <a:endCxn id="110" idx="2"/>
              </p:cNvCxnSpPr>
              <p:nvPr/>
            </p:nvCxnSpPr>
            <p:spPr>
              <a:xfrm>
                <a:off x="6111050" y="3562307"/>
                <a:ext cx="636878" cy="1778050"/>
              </a:xfrm>
              <a:prstGeom prst="line">
                <a:avLst/>
              </a:prstGeom>
              <a:noFill/>
              <a:ln w="12700" cap="flat" cmpd="sng" algn="ctr">
                <a:solidFill>
                  <a:srgbClr val="000000">
                    <a:shade val="95000"/>
                    <a:satMod val="105000"/>
                  </a:srgbClr>
                </a:solidFill>
                <a:prstDash val="solid"/>
              </a:ln>
              <a:effectLst/>
            </p:spPr>
          </p:cxnSp>
          <p:cxnSp>
            <p:nvCxnSpPr>
              <p:cNvPr id="44" name="直線接點 43">
                <a:extLst>
                  <a:ext uri="{FF2B5EF4-FFF2-40B4-BE49-F238E27FC236}">
                    <a16:creationId xmlns:a16="http://schemas.microsoft.com/office/drawing/2014/main" id="{EDD323B3-A91F-4E2C-AF83-87E18DB5929B}"/>
                  </a:ext>
                </a:extLst>
              </p:cNvPr>
              <p:cNvCxnSpPr>
                <a:cxnSpLocks/>
                <a:stCxn id="116" idx="6"/>
                <a:endCxn id="107" idx="2"/>
              </p:cNvCxnSpPr>
              <p:nvPr/>
            </p:nvCxnSpPr>
            <p:spPr>
              <a:xfrm>
                <a:off x="6106468" y="3906627"/>
                <a:ext cx="641460" cy="5192"/>
              </a:xfrm>
              <a:prstGeom prst="line">
                <a:avLst/>
              </a:prstGeom>
              <a:noFill/>
              <a:ln w="12700" cap="flat" cmpd="sng" algn="ctr">
                <a:solidFill>
                  <a:srgbClr val="000000">
                    <a:shade val="95000"/>
                    <a:satMod val="105000"/>
                  </a:srgbClr>
                </a:solidFill>
                <a:prstDash val="solid"/>
              </a:ln>
              <a:effectLst/>
            </p:spPr>
          </p:cxnSp>
          <p:cxnSp>
            <p:nvCxnSpPr>
              <p:cNvPr id="45" name="直線接點 44">
                <a:extLst>
                  <a:ext uri="{FF2B5EF4-FFF2-40B4-BE49-F238E27FC236}">
                    <a16:creationId xmlns:a16="http://schemas.microsoft.com/office/drawing/2014/main" id="{5F2C3237-C43D-490B-A918-D4E2C8D7FF5A}"/>
                  </a:ext>
                </a:extLst>
              </p:cNvPr>
              <p:cNvCxnSpPr>
                <a:cxnSpLocks/>
                <a:stCxn id="116" idx="6"/>
                <a:endCxn id="108" idx="2"/>
              </p:cNvCxnSpPr>
              <p:nvPr/>
            </p:nvCxnSpPr>
            <p:spPr>
              <a:xfrm>
                <a:off x="6106468" y="3906627"/>
                <a:ext cx="641459" cy="349512"/>
              </a:xfrm>
              <a:prstGeom prst="line">
                <a:avLst/>
              </a:prstGeom>
              <a:noFill/>
              <a:ln w="12700" cap="flat" cmpd="sng" algn="ctr">
                <a:solidFill>
                  <a:srgbClr val="000000">
                    <a:shade val="95000"/>
                    <a:satMod val="105000"/>
                  </a:srgbClr>
                </a:solidFill>
                <a:prstDash val="solid"/>
              </a:ln>
              <a:effectLst/>
            </p:spPr>
          </p:cxnSp>
          <p:cxnSp>
            <p:nvCxnSpPr>
              <p:cNvPr id="46" name="直線接點 45">
                <a:extLst>
                  <a:ext uri="{FF2B5EF4-FFF2-40B4-BE49-F238E27FC236}">
                    <a16:creationId xmlns:a16="http://schemas.microsoft.com/office/drawing/2014/main" id="{C610E62A-AE0A-4BBE-9C67-D5E8917890D2}"/>
                  </a:ext>
                </a:extLst>
              </p:cNvPr>
              <p:cNvCxnSpPr>
                <a:cxnSpLocks/>
                <a:stCxn id="116" idx="6"/>
                <a:endCxn id="109" idx="2"/>
              </p:cNvCxnSpPr>
              <p:nvPr/>
            </p:nvCxnSpPr>
            <p:spPr>
              <a:xfrm>
                <a:off x="6106468" y="3906627"/>
                <a:ext cx="646042" cy="1089410"/>
              </a:xfrm>
              <a:prstGeom prst="line">
                <a:avLst/>
              </a:prstGeom>
              <a:noFill/>
              <a:ln w="12700" cap="flat" cmpd="sng" algn="ctr">
                <a:solidFill>
                  <a:srgbClr val="000000">
                    <a:shade val="95000"/>
                    <a:satMod val="105000"/>
                  </a:srgbClr>
                </a:solidFill>
                <a:prstDash val="solid"/>
              </a:ln>
              <a:effectLst/>
            </p:spPr>
          </p:cxnSp>
          <p:cxnSp>
            <p:nvCxnSpPr>
              <p:cNvPr id="47" name="直線接點 46">
                <a:extLst>
                  <a:ext uri="{FF2B5EF4-FFF2-40B4-BE49-F238E27FC236}">
                    <a16:creationId xmlns:a16="http://schemas.microsoft.com/office/drawing/2014/main" id="{947C24E6-C36E-462D-BF7B-0A6A95D8B839}"/>
                  </a:ext>
                </a:extLst>
              </p:cNvPr>
              <p:cNvCxnSpPr>
                <a:cxnSpLocks/>
                <a:stCxn id="116" idx="6"/>
                <a:endCxn id="110" idx="2"/>
              </p:cNvCxnSpPr>
              <p:nvPr/>
            </p:nvCxnSpPr>
            <p:spPr>
              <a:xfrm>
                <a:off x="6106468" y="3906627"/>
                <a:ext cx="641460" cy="1433730"/>
              </a:xfrm>
              <a:prstGeom prst="line">
                <a:avLst/>
              </a:prstGeom>
              <a:noFill/>
              <a:ln w="12700" cap="flat" cmpd="sng" algn="ctr">
                <a:solidFill>
                  <a:srgbClr val="000000">
                    <a:shade val="95000"/>
                    <a:satMod val="105000"/>
                  </a:srgbClr>
                </a:solidFill>
                <a:prstDash val="solid"/>
              </a:ln>
              <a:effectLst/>
            </p:spPr>
          </p:cxnSp>
          <p:cxnSp>
            <p:nvCxnSpPr>
              <p:cNvPr id="48" name="直線接點 47">
                <a:extLst>
                  <a:ext uri="{FF2B5EF4-FFF2-40B4-BE49-F238E27FC236}">
                    <a16:creationId xmlns:a16="http://schemas.microsoft.com/office/drawing/2014/main" id="{A5664B4F-C379-4A7A-88AA-C0BD2E6E9951}"/>
                  </a:ext>
                </a:extLst>
              </p:cNvPr>
              <p:cNvCxnSpPr>
                <a:cxnSpLocks/>
                <a:stCxn id="117" idx="6"/>
                <a:endCxn id="109" idx="2"/>
              </p:cNvCxnSpPr>
              <p:nvPr/>
            </p:nvCxnSpPr>
            <p:spPr>
              <a:xfrm>
                <a:off x="6106467" y="4250947"/>
                <a:ext cx="646043" cy="745090"/>
              </a:xfrm>
              <a:prstGeom prst="line">
                <a:avLst/>
              </a:prstGeom>
              <a:noFill/>
              <a:ln w="12700" cap="flat" cmpd="sng" algn="ctr">
                <a:solidFill>
                  <a:srgbClr val="000000">
                    <a:shade val="95000"/>
                    <a:satMod val="105000"/>
                  </a:srgbClr>
                </a:solidFill>
                <a:prstDash val="solid"/>
              </a:ln>
              <a:effectLst/>
            </p:spPr>
          </p:cxnSp>
          <p:cxnSp>
            <p:nvCxnSpPr>
              <p:cNvPr id="49" name="直線接點 48">
                <a:extLst>
                  <a:ext uri="{FF2B5EF4-FFF2-40B4-BE49-F238E27FC236}">
                    <a16:creationId xmlns:a16="http://schemas.microsoft.com/office/drawing/2014/main" id="{D39693C2-2759-4BD3-BB2A-EE9909867771}"/>
                  </a:ext>
                </a:extLst>
              </p:cNvPr>
              <p:cNvCxnSpPr>
                <a:cxnSpLocks/>
                <a:stCxn id="117" idx="6"/>
                <a:endCxn id="107" idx="2"/>
              </p:cNvCxnSpPr>
              <p:nvPr/>
            </p:nvCxnSpPr>
            <p:spPr>
              <a:xfrm flipV="1">
                <a:off x="6106467" y="3911819"/>
                <a:ext cx="641461" cy="339128"/>
              </a:xfrm>
              <a:prstGeom prst="line">
                <a:avLst/>
              </a:prstGeom>
              <a:noFill/>
              <a:ln w="12700" cap="flat" cmpd="sng" algn="ctr">
                <a:solidFill>
                  <a:srgbClr val="000000">
                    <a:shade val="95000"/>
                    <a:satMod val="105000"/>
                  </a:srgbClr>
                </a:solidFill>
                <a:prstDash val="solid"/>
              </a:ln>
              <a:effectLst/>
            </p:spPr>
          </p:cxnSp>
          <p:cxnSp>
            <p:nvCxnSpPr>
              <p:cNvPr id="50" name="直線接點 49">
                <a:extLst>
                  <a:ext uri="{FF2B5EF4-FFF2-40B4-BE49-F238E27FC236}">
                    <a16:creationId xmlns:a16="http://schemas.microsoft.com/office/drawing/2014/main" id="{1FEDB47A-5F50-4569-B2C5-1902D4D1104F}"/>
                  </a:ext>
                </a:extLst>
              </p:cNvPr>
              <p:cNvCxnSpPr>
                <a:cxnSpLocks/>
                <a:stCxn id="117" idx="6"/>
                <a:endCxn id="108" idx="2"/>
              </p:cNvCxnSpPr>
              <p:nvPr/>
            </p:nvCxnSpPr>
            <p:spPr>
              <a:xfrm>
                <a:off x="6106467" y="4250947"/>
                <a:ext cx="641460" cy="5192"/>
              </a:xfrm>
              <a:prstGeom prst="line">
                <a:avLst/>
              </a:prstGeom>
              <a:noFill/>
              <a:ln w="12700" cap="flat" cmpd="sng" algn="ctr">
                <a:solidFill>
                  <a:srgbClr val="000000">
                    <a:shade val="95000"/>
                    <a:satMod val="105000"/>
                  </a:srgbClr>
                </a:solidFill>
                <a:prstDash val="solid"/>
              </a:ln>
              <a:effectLst/>
            </p:spPr>
          </p:cxnSp>
          <p:cxnSp>
            <p:nvCxnSpPr>
              <p:cNvPr id="51" name="直線接點 50">
                <a:extLst>
                  <a:ext uri="{FF2B5EF4-FFF2-40B4-BE49-F238E27FC236}">
                    <a16:creationId xmlns:a16="http://schemas.microsoft.com/office/drawing/2014/main" id="{2151D9A3-798F-47E7-AC42-AB3A58E1056D}"/>
                  </a:ext>
                </a:extLst>
              </p:cNvPr>
              <p:cNvCxnSpPr>
                <a:cxnSpLocks/>
                <a:stCxn id="117" idx="6"/>
                <a:endCxn id="110" idx="2"/>
              </p:cNvCxnSpPr>
              <p:nvPr/>
            </p:nvCxnSpPr>
            <p:spPr>
              <a:xfrm>
                <a:off x="6106467" y="4250947"/>
                <a:ext cx="641461" cy="1089410"/>
              </a:xfrm>
              <a:prstGeom prst="line">
                <a:avLst/>
              </a:prstGeom>
              <a:noFill/>
              <a:ln w="12700" cap="flat" cmpd="sng" algn="ctr">
                <a:solidFill>
                  <a:srgbClr val="000000">
                    <a:shade val="95000"/>
                    <a:satMod val="105000"/>
                  </a:srgbClr>
                </a:solidFill>
                <a:prstDash val="solid"/>
              </a:ln>
              <a:effectLst/>
            </p:spPr>
          </p:cxnSp>
          <p:cxnSp>
            <p:nvCxnSpPr>
              <p:cNvPr id="52" name="直線接點 51">
                <a:extLst>
                  <a:ext uri="{FF2B5EF4-FFF2-40B4-BE49-F238E27FC236}">
                    <a16:creationId xmlns:a16="http://schemas.microsoft.com/office/drawing/2014/main" id="{5B4A4B75-EFC6-42FE-8556-5037BF15D38F}"/>
                  </a:ext>
                </a:extLst>
              </p:cNvPr>
              <p:cNvCxnSpPr>
                <a:cxnSpLocks/>
                <a:stCxn id="118" idx="6"/>
                <a:endCxn id="107" idx="2"/>
              </p:cNvCxnSpPr>
              <p:nvPr/>
            </p:nvCxnSpPr>
            <p:spPr>
              <a:xfrm flipV="1">
                <a:off x="6111050" y="3911819"/>
                <a:ext cx="636878" cy="1079026"/>
              </a:xfrm>
              <a:prstGeom prst="line">
                <a:avLst/>
              </a:prstGeom>
              <a:noFill/>
              <a:ln w="12700" cap="flat" cmpd="sng" algn="ctr">
                <a:solidFill>
                  <a:srgbClr val="000000">
                    <a:shade val="95000"/>
                    <a:satMod val="105000"/>
                  </a:srgbClr>
                </a:solidFill>
                <a:prstDash val="solid"/>
              </a:ln>
              <a:effectLst/>
            </p:spPr>
          </p:cxnSp>
          <p:cxnSp>
            <p:nvCxnSpPr>
              <p:cNvPr id="53" name="直線接點 52">
                <a:extLst>
                  <a:ext uri="{FF2B5EF4-FFF2-40B4-BE49-F238E27FC236}">
                    <a16:creationId xmlns:a16="http://schemas.microsoft.com/office/drawing/2014/main" id="{2E4D0298-BE69-4495-8EBC-BE4A7F7EBB87}"/>
                  </a:ext>
                </a:extLst>
              </p:cNvPr>
              <p:cNvCxnSpPr>
                <a:cxnSpLocks/>
                <a:stCxn id="118" idx="6"/>
                <a:endCxn id="108" idx="2"/>
              </p:cNvCxnSpPr>
              <p:nvPr/>
            </p:nvCxnSpPr>
            <p:spPr>
              <a:xfrm flipV="1">
                <a:off x="6111050" y="4256139"/>
                <a:ext cx="636877" cy="734706"/>
              </a:xfrm>
              <a:prstGeom prst="line">
                <a:avLst/>
              </a:prstGeom>
              <a:noFill/>
              <a:ln w="12700" cap="flat" cmpd="sng" algn="ctr">
                <a:solidFill>
                  <a:srgbClr val="000000">
                    <a:shade val="95000"/>
                    <a:satMod val="105000"/>
                  </a:srgbClr>
                </a:solidFill>
                <a:prstDash val="solid"/>
              </a:ln>
              <a:effectLst/>
            </p:spPr>
          </p:cxnSp>
          <p:cxnSp>
            <p:nvCxnSpPr>
              <p:cNvPr id="54" name="直線接點 53">
                <a:extLst>
                  <a:ext uri="{FF2B5EF4-FFF2-40B4-BE49-F238E27FC236}">
                    <a16:creationId xmlns:a16="http://schemas.microsoft.com/office/drawing/2014/main" id="{E9E46643-AC2D-4913-9505-2B9BFA9B3D15}"/>
                  </a:ext>
                </a:extLst>
              </p:cNvPr>
              <p:cNvCxnSpPr>
                <a:cxnSpLocks/>
                <a:stCxn id="118" idx="6"/>
                <a:endCxn id="109" idx="2"/>
              </p:cNvCxnSpPr>
              <p:nvPr/>
            </p:nvCxnSpPr>
            <p:spPr>
              <a:xfrm>
                <a:off x="6111050" y="4990845"/>
                <a:ext cx="641460" cy="5192"/>
              </a:xfrm>
              <a:prstGeom prst="line">
                <a:avLst/>
              </a:prstGeom>
              <a:noFill/>
              <a:ln w="12700" cap="flat" cmpd="sng" algn="ctr">
                <a:solidFill>
                  <a:srgbClr val="000000">
                    <a:shade val="95000"/>
                    <a:satMod val="105000"/>
                  </a:srgbClr>
                </a:solidFill>
                <a:prstDash val="solid"/>
              </a:ln>
              <a:effectLst/>
            </p:spPr>
          </p:cxnSp>
          <p:cxnSp>
            <p:nvCxnSpPr>
              <p:cNvPr id="55" name="直線接點 54">
                <a:extLst>
                  <a:ext uri="{FF2B5EF4-FFF2-40B4-BE49-F238E27FC236}">
                    <a16:creationId xmlns:a16="http://schemas.microsoft.com/office/drawing/2014/main" id="{CFB529E7-90C9-4E22-A811-262CBE30072A}"/>
                  </a:ext>
                </a:extLst>
              </p:cNvPr>
              <p:cNvCxnSpPr>
                <a:cxnSpLocks/>
                <a:stCxn id="118" idx="6"/>
                <a:endCxn id="110" idx="2"/>
              </p:cNvCxnSpPr>
              <p:nvPr/>
            </p:nvCxnSpPr>
            <p:spPr>
              <a:xfrm>
                <a:off x="6111050" y="4990845"/>
                <a:ext cx="636878" cy="349512"/>
              </a:xfrm>
              <a:prstGeom prst="line">
                <a:avLst/>
              </a:prstGeom>
              <a:noFill/>
              <a:ln w="12700" cap="flat" cmpd="sng" algn="ctr">
                <a:solidFill>
                  <a:srgbClr val="000000">
                    <a:shade val="95000"/>
                    <a:satMod val="105000"/>
                  </a:srgbClr>
                </a:solidFill>
                <a:prstDash val="solid"/>
              </a:ln>
              <a:effectLst/>
            </p:spPr>
          </p:cxnSp>
          <p:cxnSp>
            <p:nvCxnSpPr>
              <p:cNvPr id="56" name="直線接點 55">
                <a:extLst>
                  <a:ext uri="{FF2B5EF4-FFF2-40B4-BE49-F238E27FC236}">
                    <a16:creationId xmlns:a16="http://schemas.microsoft.com/office/drawing/2014/main" id="{272424FA-24DF-47BB-B79A-76C3F62B275B}"/>
                  </a:ext>
                </a:extLst>
              </p:cNvPr>
              <p:cNvCxnSpPr>
                <a:cxnSpLocks/>
                <a:stCxn id="119" idx="6"/>
                <a:endCxn id="110" idx="2"/>
              </p:cNvCxnSpPr>
              <p:nvPr/>
            </p:nvCxnSpPr>
            <p:spPr>
              <a:xfrm>
                <a:off x="6106468" y="5335165"/>
                <a:ext cx="641460" cy="5192"/>
              </a:xfrm>
              <a:prstGeom prst="line">
                <a:avLst/>
              </a:prstGeom>
              <a:noFill/>
              <a:ln w="12700" cap="flat" cmpd="sng" algn="ctr">
                <a:solidFill>
                  <a:srgbClr val="000000">
                    <a:shade val="95000"/>
                    <a:satMod val="105000"/>
                  </a:srgbClr>
                </a:solidFill>
                <a:prstDash val="solid"/>
              </a:ln>
              <a:effectLst/>
            </p:spPr>
          </p:cxnSp>
          <p:cxnSp>
            <p:nvCxnSpPr>
              <p:cNvPr id="57" name="直線接點 56">
                <a:extLst>
                  <a:ext uri="{FF2B5EF4-FFF2-40B4-BE49-F238E27FC236}">
                    <a16:creationId xmlns:a16="http://schemas.microsoft.com/office/drawing/2014/main" id="{F6C99FB7-0A32-44F5-A381-5415257E3158}"/>
                  </a:ext>
                </a:extLst>
              </p:cNvPr>
              <p:cNvCxnSpPr>
                <a:cxnSpLocks/>
                <a:stCxn id="119" idx="6"/>
                <a:endCxn id="107" idx="2"/>
              </p:cNvCxnSpPr>
              <p:nvPr/>
            </p:nvCxnSpPr>
            <p:spPr>
              <a:xfrm flipV="1">
                <a:off x="6106468" y="3911819"/>
                <a:ext cx="641460" cy="1423346"/>
              </a:xfrm>
              <a:prstGeom prst="line">
                <a:avLst/>
              </a:prstGeom>
              <a:noFill/>
              <a:ln w="12700" cap="flat" cmpd="sng" algn="ctr">
                <a:solidFill>
                  <a:srgbClr val="000000">
                    <a:shade val="95000"/>
                    <a:satMod val="105000"/>
                  </a:srgbClr>
                </a:solidFill>
                <a:prstDash val="solid"/>
              </a:ln>
              <a:effectLst/>
            </p:spPr>
          </p:cxnSp>
          <p:cxnSp>
            <p:nvCxnSpPr>
              <p:cNvPr id="58" name="直線接點 57">
                <a:extLst>
                  <a:ext uri="{FF2B5EF4-FFF2-40B4-BE49-F238E27FC236}">
                    <a16:creationId xmlns:a16="http://schemas.microsoft.com/office/drawing/2014/main" id="{55052AAC-27FA-4C16-B603-F1B14EB51D9D}"/>
                  </a:ext>
                </a:extLst>
              </p:cNvPr>
              <p:cNvCxnSpPr>
                <a:cxnSpLocks/>
                <a:stCxn id="119" idx="6"/>
                <a:endCxn id="108" idx="2"/>
              </p:cNvCxnSpPr>
              <p:nvPr/>
            </p:nvCxnSpPr>
            <p:spPr>
              <a:xfrm flipV="1">
                <a:off x="6106468" y="4256139"/>
                <a:ext cx="641459" cy="1079026"/>
              </a:xfrm>
              <a:prstGeom prst="line">
                <a:avLst/>
              </a:prstGeom>
              <a:noFill/>
              <a:ln w="12700" cap="flat" cmpd="sng" algn="ctr">
                <a:solidFill>
                  <a:srgbClr val="000000">
                    <a:shade val="95000"/>
                    <a:satMod val="105000"/>
                  </a:srgbClr>
                </a:solidFill>
                <a:prstDash val="solid"/>
              </a:ln>
              <a:effectLst/>
            </p:spPr>
          </p:cxnSp>
          <p:cxnSp>
            <p:nvCxnSpPr>
              <p:cNvPr id="59" name="直線接點 58">
                <a:extLst>
                  <a:ext uri="{FF2B5EF4-FFF2-40B4-BE49-F238E27FC236}">
                    <a16:creationId xmlns:a16="http://schemas.microsoft.com/office/drawing/2014/main" id="{8E255212-C930-40FB-BD03-810B50E29FC9}"/>
                  </a:ext>
                </a:extLst>
              </p:cNvPr>
              <p:cNvCxnSpPr>
                <a:cxnSpLocks/>
                <a:stCxn id="119" idx="6"/>
                <a:endCxn id="109" idx="2"/>
              </p:cNvCxnSpPr>
              <p:nvPr/>
            </p:nvCxnSpPr>
            <p:spPr>
              <a:xfrm flipV="1">
                <a:off x="6106468" y="4996037"/>
                <a:ext cx="646042" cy="339128"/>
              </a:xfrm>
              <a:prstGeom prst="line">
                <a:avLst/>
              </a:prstGeom>
              <a:noFill/>
              <a:ln w="12700" cap="flat" cmpd="sng" algn="ctr">
                <a:solidFill>
                  <a:srgbClr val="000000">
                    <a:shade val="95000"/>
                    <a:satMod val="105000"/>
                  </a:srgbClr>
                </a:solidFill>
                <a:prstDash val="solid"/>
              </a:ln>
              <a:effectLst/>
            </p:spPr>
          </p:cxnSp>
          <p:cxnSp>
            <p:nvCxnSpPr>
              <p:cNvPr id="60" name="直線接點 59">
                <a:extLst>
                  <a:ext uri="{FF2B5EF4-FFF2-40B4-BE49-F238E27FC236}">
                    <a16:creationId xmlns:a16="http://schemas.microsoft.com/office/drawing/2014/main" id="{3787895D-59E3-4FD5-86B6-A8BEE4B1FFC9}"/>
                  </a:ext>
                </a:extLst>
              </p:cNvPr>
              <p:cNvCxnSpPr>
                <a:cxnSpLocks/>
                <a:stCxn id="120" idx="6"/>
                <a:endCxn id="109" idx="2"/>
              </p:cNvCxnSpPr>
              <p:nvPr/>
            </p:nvCxnSpPr>
            <p:spPr>
              <a:xfrm flipV="1">
                <a:off x="6106467" y="4996037"/>
                <a:ext cx="646043" cy="683448"/>
              </a:xfrm>
              <a:prstGeom prst="line">
                <a:avLst/>
              </a:prstGeom>
              <a:noFill/>
              <a:ln w="12700" cap="flat" cmpd="sng" algn="ctr">
                <a:solidFill>
                  <a:srgbClr val="000000">
                    <a:shade val="95000"/>
                    <a:satMod val="105000"/>
                  </a:srgbClr>
                </a:solidFill>
                <a:prstDash val="solid"/>
              </a:ln>
              <a:effectLst/>
            </p:spPr>
          </p:cxnSp>
          <p:cxnSp>
            <p:nvCxnSpPr>
              <p:cNvPr id="61" name="直線接點 60">
                <a:extLst>
                  <a:ext uri="{FF2B5EF4-FFF2-40B4-BE49-F238E27FC236}">
                    <a16:creationId xmlns:a16="http://schemas.microsoft.com/office/drawing/2014/main" id="{EF729A49-35DE-4868-BD3C-A862BA031744}"/>
                  </a:ext>
                </a:extLst>
              </p:cNvPr>
              <p:cNvCxnSpPr>
                <a:cxnSpLocks/>
                <a:stCxn id="120" idx="6"/>
                <a:endCxn id="108" idx="2"/>
              </p:cNvCxnSpPr>
              <p:nvPr/>
            </p:nvCxnSpPr>
            <p:spPr>
              <a:xfrm flipV="1">
                <a:off x="6106467" y="4256139"/>
                <a:ext cx="641460" cy="1423346"/>
              </a:xfrm>
              <a:prstGeom prst="line">
                <a:avLst/>
              </a:prstGeom>
              <a:noFill/>
              <a:ln w="12700" cap="flat" cmpd="sng" algn="ctr">
                <a:solidFill>
                  <a:srgbClr val="000000">
                    <a:shade val="95000"/>
                    <a:satMod val="105000"/>
                  </a:srgbClr>
                </a:solidFill>
                <a:prstDash val="solid"/>
              </a:ln>
              <a:effectLst/>
            </p:spPr>
          </p:cxnSp>
          <p:cxnSp>
            <p:nvCxnSpPr>
              <p:cNvPr id="62" name="直線接點 61">
                <a:extLst>
                  <a:ext uri="{FF2B5EF4-FFF2-40B4-BE49-F238E27FC236}">
                    <a16:creationId xmlns:a16="http://schemas.microsoft.com/office/drawing/2014/main" id="{8946FD4D-D579-48B4-AE40-66B14A7D69CE}"/>
                  </a:ext>
                </a:extLst>
              </p:cNvPr>
              <p:cNvCxnSpPr>
                <a:cxnSpLocks/>
                <a:stCxn id="120" idx="6"/>
                <a:endCxn id="110" idx="2"/>
              </p:cNvCxnSpPr>
              <p:nvPr/>
            </p:nvCxnSpPr>
            <p:spPr>
              <a:xfrm flipV="1">
                <a:off x="6106467" y="5340357"/>
                <a:ext cx="641461" cy="339128"/>
              </a:xfrm>
              <a:prstGeom prst="line">
                <a:avLst/>
              </a:prstGeom>
              <a:noFill/>
              <a:ln w="12700" cap="flat" cmpd="sng" algn="ctr">
                <a:solidFill>
                  <a:srgbClr val="000000">
                    <a:shade val="95000"/>
                    <a:satMod val="105000"/>
                  </a:srgbClr>
                </a:solidFill>
                <a:prstDash val="solid"/>
              </a:ln>
              <a:effectLst/>
            </p:spPr>
          </p:cxnSp>
          <p:cxnSp>
            <p:nvCxnSpPr>
              <p:cNvPr id="63" name="直線接點 62">
                <a:extLst>
                  <a:ext uri="{FF2B5EF4-FFF2-40B4-BE49-F238E27FC236}">
                    <a16:creationId xmlns:a16="http://schemas.microsoft.com/office/drawing/2014/main" id="{B065D0AB-D3CE-45BE-818C-72AC39A8F826}"/>
                  </a:ext>
                </a:extLst>
              </p:cNvPr>
              <p:cNvCxnSpPr>
                <a:cxnSpLocks/>
                <a:stCxn id="120" idx="6"/>
                <a:endCxn id="107" idx="2"/>
              </p:cNvCxnSpPr>
              <p:nvPr/>
            </p:nvCxnSpPr>
            <p:spPr>
              <a:xfrm flipV="1">
                <a:off x="6106467" y="3911819"/>
                <a:ext cx="641461" cy="1767666"/>
              </a:xfrm>
              <a:prstGeom prst="line">
                <a:avLst/>
              </a:prstGeom>
              <a:noFill/>
              <a:ln w="12700" cap="flat" cmpd="sng" algn="ctr">
                <a:solidFill>
                  <a:srgbClr val="000000">
                    <a:shade val="95000"/>
                    <a:satMod val="105000"/>
                  </a:srgbClr>
                </a:solidFill>
                <a:prstDash val="solid"/>
              </a:ln>
              <a:effectLst/>
            </p:spPr>
          </p:cxnSp>
          <p:cxnSp>
            <p:nvCxnSpPr>
              <p:cNvPr id="64" name="直線接點 63">
                <a:extLst>
                  <a:ext uri="{FF2B5EF4-FFF2-40B4-BE49-F238E27FC236}">
                    <a16:creationId xmlns:a16="http://schemas.microsoft.com/office/drawing/2014/main" id="{0DD13DF5-87B3-4E62-870C-C504A6C1CAA0}"/>
                  </a:ext>
                </a:extLst>
              </p:cNvPr>
              <p:cNvCxnSpPr>
                <a:cxnSpLocks/>
                <a:stCxn id="107" idx="6"/>
                <a:endCxn id="99" idx="2"/>
              </p:cNvCxnSpPr>
              <p:nvPr/>
            </p:nvCxnSpPr>
            <p:spPr>
              <a:xfrm flipV="1">
                <a:off x="7020545" y="3910843"/>
                <a:ext cx="337249" cy="976"/>
              </a:xfrm>
              <a:prstGeom prst="line">
                <a:avLst/>
              </a:prstGeom>
              <a:noFill/>
              <a:ln w="12700" cap="flat" cmpd="sng" algn="ctr">
                <a:solidFill>
                  <a:srgbClr val="000000">
                    <a:shade val="95000"/>
                    <a:satMod val="105000"/>
                  </a:srgbClr>
                </a:solidFill>
                <a:prstDash val="solid"/>
              </a:ln>
              <a:effectLst/>
            </p:spPr>
          </p:cxnSp>
          <p:cxnSp>
            <p:nvCxnSpPr>
              <p:cNvPr id="65" name="直線接點 64">
                <a:extLst>
                  <a:ext uri="{FF2B5EF4-FFF2-40B4-BE49-F238E27FC236}">
                    <a16:creationId xmlns:a16="http://schemas.microsoft.com/office/drawing/2014/main" id="{D3158381-DB7F-4B28-B10C-62E181F89E53}"/>
                  </a:ext>
                </a:extLst>
              </p:cNvPr>
              <p:cNvCxnSpPr>
                <a:cxnSpLocks/>
                <a:stCxn id="107" idx="6"/>
                <a:endCxn id="100" idx="2"/>
              </p:cNvCxnSpPr>
              <p:nvPr/>
            </p:nvCxnSpPr>
            <p:spPr>
              <a:xfrm>
                <a:off x="7020545" y="3911819"/>
                <a:ext cx="337248" cy="343344"/>
              </a:xfrm>
              <a:prstGeom prst="line">
                <a:avLst/>
              </a:prstGeom>
              <a:noFill/>
              <a:ln w="12700" cap="flat" cmpd="sng" algn="ctr">
                <a:solidFill>
                  <a:srgbClr val="000000">
                    <a:shade val="95000"/>
                    <a:satMod val="105000"/>
                  </a:srgbClr>
                </a:solidFill>
                <a:prstDash val="solid"/>
              </a:ln>
              <a:effectLst/>
            </p:spPr>
          </p:cxnSp>
          <p:cxnSp>
            <p:nvCxnSpPr>
              <p:cNvPr id="66" name="直線接點 65">
                <a:extLst>
                  <a:ext uri="{FF2B5EF4-FFF2-40B4-BE49-F238E27FC236}">
                    <a16:creationId xmlns:a16="http://schemas.microsoft.com/office/drawing/2014/main" id="{DA309157-DE50-4F00-8521-E3047EEE2B26}"/>
                  </a:ext>
                </a:extLst>
              </p:cNvPr>
              <p:cNvCxnSpPr>
                <a:cxnSpLocks/>
                <a:stCxn id="107" idx="6"/>
                <a:endCxn id="101" idx="2"/>
              </p:cNvCxnSpPr>
              <p:nvPr/>
            </p:nvCxnSpPr>
            <p:spPr>
              <a:xfrm>
                <a:off x="7020545" y="3911819"/>
                <a:ext cx="341831" cy="1083242"/>
              </a:xfrm>
              <a:prstGeom prst="line">
                <a:avLst/>
              </a:prstGeom>
              <a:noFill/>
              <a:ln w="12700" cap="flat" cmpd="sng" algn="ctr">
                <a:solidFill>
                  <a:srgbClr val="000000">
                    <a:shade val="95000"/>
                    <a:satMod val="105000"/>
                  </a:srgbClr>
                </a:solidFill>
                <a:prstDash val="solid"/>
              </a:ln>
              <a:effectLst/>
            </p:spPr>
          </p:cxnSp>
          <p:cxnSp>
            <p:nvCxnSpPr>
              <p:cNvPr id="67" name="直線接點 66">
                <a:extLst>
                  <a:ext uri="{FF2B5EF4-FFF2-40B4-BE49-F238E27FC236}">
                    <a16:creationId xmlns:a16="http://schemas.microsoft.com/office/drawing/2014/main" id="{2A8FB373-0E93-4645-AD3A-D924871C9510}"/>
                  </a:ext>
                </a:extLst>
              </p:cNvPr>
              <p:cNvCxnSpPr>
                <a:cxnSpLocks/>
                <a:stCxn id="107" idx="6"/>
                <a:endCxn id="102" idx="2"/>
              </p:cNvCxnSpPr>
              <p:nvPr/>
            </p:nvCxnSpPr>
            <p:spPr>
              <a:xfrm>
                <a:off x="7020545" y="3911819"/>
                <a:ext cx="337249" cy="1427562"/>
              </a:xfrm>
              <a:prstGeom prst="line">
                <a:avLst/>
              </a:prstGeom>
              <a:noFill/>
              <a:ln w="12700" cap="flat" cmpd="sng" algn="ctr">
                <a:solidFill>
                  <a:srgbClr val="000000">
                    <a:shade val="95000"/>
                    <a:satMod val="105000"/>
                  </a:srgbClr>
                </a:solidFill>
                <a:prstDash val="solid"/>
              </a:ln>
              <a:effectLst/>
            </p:spPr>
          </p:cxnSp>
          <p:cxnSp>
            <p:nvCxnSpPr>
              <p:cNvPr id="68" name="直線接點 67">
                <a:extLst>
                  <a:ext uri="{FF2B5EF4-FFF2-40B4-BE49-F238E27FC236}">
                    <a16:creationId xmlns:a16="http://schemas.microsoft.com/office/drawing/2014/main" id="{0F387F62-DF9A-4C25-B9D2-C06A65D68200}"/>
                  </a:ext>
                </a:extLst>
              </p:cNvPr>
              <p:cNvCxnSpPr>
                <a:cxnSpLocks/>
                <a:stCxn id="108" idx="6"/>
                <a:endCxn id="99" idx="2"/>
              </p:cNvCxnSpPr>
              <p:nvPr/>
            </p:nvCxnSpPr>
            <p:spPr>
              <a:xfrm flipV="1">
                <a:off x="7020544" y="3910843"/>
                <a:ext cx="337250" cy="345296"/>
              </a:xfrm>
              <a:prstGeom prst="line">
                <a:avLst/>
              </a:prstGeom>
              <a:noFill/>
              <a:ln w="12700" cap="flat" cmpd="sng" algn="ctr">
                <a:solidFill>
                  <a:srgbClr val="000000">
                    <a:shade val="95000"/>
                    <a:satMod val="105000"/>
                  </a:srgbClr>
                </a:solidFill>
                <a:prstDash val="solid"/>
              </a:ln>
              <a:effectLst/>
            </p:spPr>
          </p:cxnSp>
          <p:cxnSp>
            <p:nvCxnSpPr>
              <p:cNvPr id="69" name="直線接點 68">
                <a:extLst>
                  <a:ext uri="{FF2B5EF4-FFF2-40B4-BE49-F238E27FC236}">
                    <a16:creationId xmlns:a16="http://schemas.microsoft.com/office/drawing/2014/main" id="{0C701D22-D9B9-458F-8E34-629BD436AC0A}"/>
                  </a:ext>
                </a:extLst>
              </p:cNvPr>
              <p:cNvCxnSpPr>
                <a:cxnSpLocks/>
                <a:stCxn id="108" idx="6"/>
                <a:endCxn id="100" idx="2"/>
              </p:cNvCxnSpPr>
              <p:nvPr/>
            </p:nvCxnSpPr>
            <p:spPr>
              <a:xfrm flipV="1">
                <a:off x="7020544" y="4255163"/>
                <a:ext cx="337249" cy="976"/>
              </a:xfrm>
              <a:prstGeom prst="line">
                <a:avLst/>
              </a:prstGeom>
              <a:noFill/>
              <a:ln w="12700" cap="flat" cmpd="sng" algn="ctr">
                <a:solidFill>
                  <a:srgbClr val="000000">
                    <a:shade val="95000"/>
                    <a:satMod val="105000"/>
                  </a:srgbClr>
                </a:solidFill>
                <a:prstDash val="solid"/>
              </a:ln>
              <a:effectLst/>
            </p:spPr>
          </p:cxnSp>
          <p:cxnSp>
            <p:nvCxnSpPr>
              <p:cNvPr id="70" name="直線接點 69">
                <a:extLst>
                  <a:ext uri="{FF2B5EF4-FFF2-40B4-BE49-F238E27FC236}">
                    <a16:creationId xmlns:a16="http://schemas.microsoft.com/office/drawing/2014/main" id="{E36EEDBF-C423-4A81-A8EA-0C6A5FC7BD01}"/>
                  </a:ext>
                </a:extLst>
              </p:cNvPr>
              <p:cNvCxnSpPr>
                <a:cxnSpLocks/>
                <a:stCxn id="108" idx="6"/>
                <a:endCxn id="101" idx="2"/>
              </p:cNvCxnSpPr>
              <p:nvPr/>
            </p:nvCxnSpPr>
            <p:spPr>
              <a:xfrm>
                <a:off x="7020544" y="4256139"/>
                <a:ext cx="341832" cy="738922"/>
              </a:xfrm>
              <a:prstGeom prst="line">
                <a:avLst/>
              </a:prstGeom>
              <a:noFill/>
              <a:ln w="12700" cap="flat" cmpd="sng" algn="ctr">
                <a:solidFill>
                  <a:srgbClr val="000000">
                    <a:shade val="95000"/>
                    <a:satMod val="105000"/>
                  </a:srgbClr>
                </a:solidFill>
                <a:prstDash val="solid"/>
              </a:ln>
              <a:effectLst/>
            </p:spPr>
          </p:cxnSp>
          <p:cxnSp>
            <p:nvCxnSpPr>
              <p:cNvPr id="71" name="直線接點 70">
                <a:extLst>
                  <a:ext uri="{FF2B5EF4-FFF2-40B4-BE49-F238E27FC236}">
                    <a16:creationId xmlns:a16="http://schemas.microsoft.com/office/drawing/2014/main" id="{47E7DEF9-9004-4FC0-9DE2-03A51A28E37D}"/>
                  </a:ext>
                </a:extLst>
              </p:cNvPr>
              <p:cNvCxnSpPr>
                <a:cxnSpLocks/>
                <a:stCxn id="108" idx="6"/>
                <a:endCxn id="102" idx="2"/>
              </p:cNvCxnSpPr>
              <p:nvPr/>
            </p:nvCxnSpPr>
            <p:spPr>
              <a:xfrm>
                <a:off x="7020544" y="4256139"/>
                <a:ext cx="337250" cy="1083242"/>
              </a:xfrm>
              <a:prstGeom prst="line">
                <a:avLst/>
              </a:prstGeom>
              <a:noFill/>
              <a:ln w="12700" cap="flat" cmpd="sng" algn="ctr">
                <a:solidFill>
                  <a:srgbClr val="000000">
                    <a:shade val="95000"/>
                    <a:satMod val="105000"/>
                  </a:srgbClr>
                </a:solidFill>
                <a:prstDash val="solid"/>
              </a:ln>
              <a:effectLst/>
            </p:spPr>
          </p:cxnSp>
          <p:cxnSp>
            <p:nvCxnSpPr>
              <p:cNvPr id="72" name="直線接點 71">
                <a:extLst>
                  <a:ext uri="{FF2B5EF4-FFF2-40B4-BE49-F238E27FC236}">
                    <a16:creationId xmlns:a16="http://schemas.microsoft.com/office/drawing/2014/main" id="{54F506A3-2419-4D23-A73A-B5C7F759E612}"/>
                  </a:ext>
                </a:extLst>
              </p:cNvPr>
              <p:cNvCxnSpPr>
                <a:cxnSpLocks/>
                <a:stCxn id="109" idx="6"/>
                <a:endCxn id="101" idx="2"/>
              </p:cNvCxnSpPr>
              <p:nvPr/>
            </p:nvCxnSpPr>
            <p:spPr>
              <a:xfrm flipV="1">
                <a:off x="7025127" y="4995061"/>
                <a:ext cx="337249" cy="976"/>
              </a:xfrm>
              <a:prstGeom prst="line">
                <a:avLst/>
              </a:prstGeom>
              <a:noFill/>
              <a:ln w="12700" cap="flat" cmpd="sng" algn="ctr">
                <a:solidFill>
                  <a:srgbClr val="000000">
                    <a:shade val="95000"/>
                    <a:satMod val="105000"/>
                  </a:srgbClr>
                </a:solidFill>
                <a:prstDash val="solid"/>
              </a:ln>
              <a:effectLst/>
            </p:spPr>
          </p:cxnSp>
          <p:cxnSp>
            <p:nvCxnSpPr>
              <p:cNvPr id="73" name="直線接點 72">
                <a:extLst>
                  <a:ext uri="{FF2B5EF4-FFF2-40B4-BE49-F238E27FC236}">
                    <a16:creationId xmlns:a16="http://schemas.microsoft.com/office/drawing/2014/main" id="{C06B1F1D-A4B2-42A6-A682-D685B9A002CD}"/>
                  </a:ext>
                </a:extLst>
              </p:cNvPr>
              <p:cNvCxnSpPr>
                <a:cxnSpLocks/>
                <a:stCxn id="109" idx="6"/>
                <a:endCxn id="99" idx="2"/>
              </p:cNvCxnSpPr>
              <p:nvPr/>
            </p:nvCxnSpPr>
            <p:spPr>
              <a:xfrm flipV="1">
                <a:off x="7025127" y="3910843"/>
                <a:ext cx="332667" cy="1085194"/>
              </a:xfrm>
              <a:prstGeom prst="line">
                <a:avLst/>
              </a:prstGeom>
              <a:noFill/>
              <a:ln w="12700" cap="flat" cmpd="sng" algn="ctr">
                <a:solidFill>
                  <a:srgbClr val="000000">
                    <a:shade val="95000"/>
                    <a:satMod val="105000"/>
                  </a:srgbClr>
                </a:solidFill>
                <a:prstDash val="solid"/>
              </a:ln>
              <a:effectLst/>
            </p:spPr>
          </p:cxnSp>
          <p:cxnSp>
            <p:nvCxnSpPr>
              <p:cNvPr id="74" name="直線接點 73">
                <a:extLst>
                  <a:ext uri="{FF2B5EF4-FFF2-40B4-BE49-F238E27FC236}">
                    <a16:creationId xmlns:a16="http://schemas.microsoft.com/office/drawing/2014/main" id="{2C5D04B0-094C-4803-8687-BCD00C42B3F4}"/>
                  </a:ext>
                </a:extLst>
              </p:cNvPr>
              <p:cNvCxnSpPr>
                <a:cxnSpLocks/>
                <a:stCxn id="109" idx="6"/>
                <a:endCxn id="100" idx="2"/>
              </p:cNvCxnSpPr>
              <p:nvPr/>
            </p:nvCxnSpPr>
            <p:spPr>
              <a:xfrm flipV="1">
                <a:off x="7025127" y="4255163"/>
                <a:ext cx="332666" cy="740874"/>
              </a:xfrm>
              <a:prstGeom prst="line">
                <a:avLst/>
              </a:prstGeom>
              <a:noFill/>
              <a:ln w="12700" cap="flat" cmpd="sng" algn="ctr">
                <a:solidFill>
                  <a:srgbClr val="000000">
                    <a:shade val="95000"/>
                    <a:satMod val="105000"/>
                  </a:srgbClr>
                </a:solidFill>
                <a:prstDash val="solid"/>
              </a:ln>
              <a:effectLst/>
            </p:spPr>
          </p:cxnSp>
          <p:cxnSp>
            <p:nvCxnSpPr>
              <p:cNvPr id="75" name="直線接點 74">
                <a:extLst>
                  <a:ext uri="{FF2B5EF4-FFF2-40B4-BE49-F238E27FC236}">
                    <a16:creationId xmlns:a16="http://schemas.microsoft.com/office/drawing/2014/main" id="{674B0A2E-DA01-411F-9501-DF2C11CBE3FC}"/>
                  </a:ext>
                </a:extLst>
              </p:cNvPr>
              <p:cNvCxnSpPr>
                <a:cxnSpLocks/>
                <a:stCxn id="110" idx="6"/>
                <a:endCxn id="102" idx="2"/>
              </p:cNvCxnSpPr>
              <p:nvPr/>
            </p:nvCxnSpPr>
            <p:spPr>
              <a:xfrm flipV="1">
                <a:off x="7020545" y="5339381"/>
                <a:ext cx="337249" cy="976"/>
              </a:xfrm>
              <a:prstGeom prst="line">
                <a:avLst/>
              </a:prstGeom>
              <a:noFill/>
              <a:ln w="12700" cap="flat" cmpd="sng" algn="ctr">
                <a:solidFill>
                  <a:srgbClr val="000000">
                    <a:shade val="95000"/>
                    <a:satMod val="105000"/>
                  </a:srgbClr>
                </a:solidFill>
                <a:prstDash val="solid"/>
              </a:ln>
              <a:effectLst/>
            </p:spPr>
          </p:cxnSp>
          <p:cxnSp>
            <p:nvCxnSpPr>
              <p:cNvPr id="76" name="直線接點 75">
                <a:extLst>
                  <a:ext uri="{FF2B5EF4-FFF2-40B4-BE49-F238E27FC236}">
                    <a16:creationId xmlns:a16="http://schemas.microsoft.com/office/drawing/2014/main" id="{A97D5CCE-3648-42F1-96C5-0CB14C9CF144}"/>
                  </a:ext>
                </a:extLst>
              </p:cNvPr>
              <p:cNvCxnSpPr>
                <a:cxnSpLocks/>
                <a:stCxn id="109" idx="6"/>
                <a:endCxn id="102" idx="2"/>
              </p:cNvCxnSpPr>
              <p:nvPr/>
            </p:nvCxnSpPr>
            <p:spPr>
              <a:xfrm>
                <a:off x="7025127" y="4996037"/>
                <a:ext cx="332667" cy="343344"/>
              </a:xfrm>
              <a:prstGeom prst="line">
                <a:avLst/>
              </a:prstGeom>
              <a:noFill/>
              <a:ln w="12700" cap="flat" cmpd="sng" algn="ctr">
                <a:solidFill>
                  <a:srgbClr val="000000">
                    <a:shade val="95000"/>
                    <a:satMod val="105000"/>
                  </a:srgbClr>
                </a:solidFill>
                <a:prstDash val="solid"/>
              </a:ln>
              <a:effectLst/>
            </p:spPr>
          </p:cxnSp>
          <p:cxnSp>
            <p:nvCxnSpPr>
              <p:cNvPr id="77" name="直線接點 76">
                <a:extLst>
                  <a:ext uri="{FF2B5EF4-FFF2-40B4-BE49-F238E27FC236}">
                    <a16:creationId xmlns:a16="http://schemas.microsoft.com/office/drawing/2014/main" id="{E6241625-4231-4324-B80B-7B8F563C9477}"/>
                  </a:ext>
                </a:extLst>
              </p:cNvPr>
              <p:cNvCxnSpPr>
                <a:cxnSpLocks/>
                <a:stCxn id="110" idx="6"/>
                <a:endCxn id="101" idx="2"/>
              </p:cNvCxnSpPr>
              <p:nvPr/>
            </p:nvCxnSpPr>
            <p:spPr>
              <a:xfrm flipV="1">
                <a:off x="7020545" y="4995061"/>
                <a:ext cx="341831" cy="345296"/>
              </a:xfrm>
              <a:prstGeom prst="line">
                <a:avLst/>
              </a:prstGeom>
              <a:noFill/>
              <a:ln w="12700" cap="flat" cmpd="sng" algn="ctr">
                <a:solidFill>
                  <a:srgbClr val="000000">
                    <a:shade val="95000"/>
                    <a:satMod val="105000"/>
                  </a:srgbClr>
                </a:solidFill>
                <a:prstDash val="solid"/>
              </a:ln>
              <a:effectLst/>
            </p:spPr>
          </p:cxnSp>
          <p:cxnSp>
            <p:nvCxnSpPr>
              <p:cNvPr id="78" name="直線接點 77">
                <a:extLst>
                  <a:ext uri="{FF2B5EF4-FFF2-40B4-BE49-F238E27FC236}">
                    <a16:creationId xmlns:a16="http://schemas.microsoft.com/office/drawing/2014/main" id="{B276D1CD-F58A-4FD3-8B63-D956B2285EE2}"/>
                  </a:ext>
                </a:extLst>
              </p:cNvPr>
              <p:cNvCxnSpPr>
                <a:cxnSpLocks/>
                <a:stCxn id="110" idx="6"/>
                <a:endCxn id="100" idx="2"/>
              </p:cNvCxnSpPr>
              <p:nvPr/>
            </p:nvCxnSpPr>
            <p:spPr>
              <a:xfrm flipV="1">
                <a:off x="7020545" y="4255163"/>
                <a:ext cx="337248" cy="1085194"/>
              </a:xfrm>
              <a:prstGeom prst="line">
                <a:avLst/>
              </a:prstGeom>
              <a:noFill/>
              <a:ln w="12700" cap="flat" cmpd="sng" algn="ctr">
                <a:solidFill>
                  <a:srgbClr val="000000">
                    <a:shade val="95000"/>
                    <a:satMod val="105000"/>
                  </a:srgbClr>
                </a:solidFill>
                <a:prstDash val="solid"/>
              </a:ln>
              <a:effectLst/>
            </p:spPr>
          </p:cxnSp>
          <p:cxnSp>
            <p:nvCxnSpPr>
              <p:cNvPr id="79" name="直線接點 78">
                <a:extLst>
                  <a:ext uri="{FF2B5EF4-FFF2-40B4-BE49-F238E27FC236}">
                    <a16:creationId xmlns:a16="http://schemas.microsoft.com/office/drawing/2014/main" id="{53D95986-EB05-43F5-8E56-8A37E4958CB4}"/>
                  </a:ext>
                </a:extLst>
              </p:cNvPr>
              <p:cNvCxnSpPr>
                <a:cxnSpLocks/>
                <a:stCxn id="110" idx="6"/>
                <a:endCxn id="99" idx="2"/>
              </p:cNvCxnSpPr>
              <p:nvPr/>
            </p:nvCxnSpPr>
            <p:spPr>
              <a:xfrm flipV="1">
                <a:off x="7020545" y="3910843"/>
                <a:ext cx="337249" cy="1429514"/>
              </a:xfrm>
              <a:prstGeom prst="line">
                <a:avLst/>
              </a:prstGeom>
              <a:noFill/>
              <a:ln w="12700" cap="flat" cmpd="sng" algn="ctr">
                <a:solidFill>
                  <a:srgbClr val="000000">
                    <a:shade val="95000"/>
                    <a:satMod val="105000"/>
                  </a:srgbClr>
                </a:solidFill>
                <a:prstDash val="solid"/>
              </a:ln>
              <a:effectLst/>
            </p:spPr>
          </p:cxnSp>
          <p:cxnSp>
            <p:nvCxnSpPr>
              <p:cNvPr id="80" name="直線接點 79">
                <a:extLst>
                  <a:ext uri="{FF2B5EF4-FFF2-40B4-BE49-F238E27FC236}">
                    <a16:creationId xmlns:a16="http://schemas.microsoft.com/office/drawing/2014/main" id="{8E3DD979-1629-402B-BC9A-CE7920F529C5}"/>
                  </a:ext>
                </a:extLst>
              </p:cNvPr>
              <p:cNvCxnSpPr>
                <a:cxnSpLocks/>
                <a:stCxn id="125" idx="2"/>
                <a:endCxn id="99" idx="6"/>
              </p:cNvCxnSpPr>
              <p:nvPr/>
            </p:nvCxnSpPr>
            <p:spPr>
              <a:xfrm flipH="1" flipV="1">
                <a:off x="7630411" y="3910843"/>
                <a:ext cx="445260" cy="197669"/>
              </a:xfrm>
              <a:prstGeom prst="line">
                <a:avLst/>
              </a:prstGeom>
              <a:noFill/>
              <a:ln w="12700" cap="flat" cmpd="sng" algn="ctr">
                <a:solidFill>
                  <a:srgbClr val="000000">
                    <a:shade val="95000"/>
                    <a:satMod val="105000"/>
                  </a:srgbClr>
                </a:solidFill>
                <a:prstDash val="solid"/>
              </a:ln>
              <a:effectLst/>
            </p:spPr>
          </p:cxnSp>
          <p:cxnSp>
            <p:nvCxnSpPr>
              <p:cNvPr id="81" name="直線接點 80">
                <a:extLst>
                  <a:ext uri="{FF2B5EF4-FFF2-40B4-BE49-F238E27FC236}">
                    <a16:creationId xmlns:a16="http://schemas.microsoft.com/office/drawing/2014/main" id="{4864110C-E0C1-4AF5-85AF-A7749F776307}"/>
                  </a:ext>
                </a:extLst>
              </p:cNvPr>
              <p:cNvCxnSpPr>
                <a:cxnSpLocks/>
                <a:stCxn id="126" idx="2"/>
                <a:endCxn id="100" idx="6"/>
              </p:cNvCxnSpPr>
              <p:nvPr/>
            </p:nvCxnSpPr>
            <p:spPr>
              <a:xfrm flipH="1" flipV="1">
                <a:off x="7630410" y="4255163"/>
                <a:ext cx="445260" cy="203624"/>
              </a:xfrm>
              <a:prstGeom prst="line">
                <a:avLst/>
              </a:prstGeom>
              <a:noFill/>
              <a:ln w="12700" cap="flat" cmpd="sng" algn="ctr">
                <a:solidFill>
                  <a:srgbClr val="000000">
                    <a:shade val="95000"/>
                    <a:satMod val="105000"/>
                  </a:srgbClr>
                </a:solidFill>
                <a:prstDash val="solid"/>
              </a:ln>
              <a:effectLst/>
            </p:spPr>
          </p:cxnSp>
          <p:cxnSp>
            <p:nvCxnSpPr>
              <p:cNvPr id="82" name="直線接點 81">
                <a:extLst>
                  <a:ext uri="{FF2B5EF4-FFF2-40B4-BE49-F238E27FC236}">
                    <a16:creationId xmlns:a16="http://schemas.microsoft.com/office/drawing/2014/main" id="{43F08543-71BB-4A4C-9D40-436EABABA87E}"/>
                  </a:ext>
                </a:extLst>
              </p:cNvPr>
              <p:cNvCxnSpPr>
                <a:cxnSpLocks/>
                <a:stCxn id="127" idx="2"/>
                <a:endCxn id="101" idx="6"/>
              </p:cNvCxnSpPr>
              <p:nvPr/>
            </p:nvCxnSpPr>
            <p:spPr>
              <a:xfrm flipH="1">
                <a:off x="7634993" y="4809062"/>
                <a:ext cx="445260" cy="185999"/>
              </a:xfrm>
              <a:prstGeom prst="line">
                <a:avLst/>
              </a:prstGeom>
              <a:noFill/>
              <a:ln w="12700" cap="flat" cmpd="sng" algn="ctr">
                <a:solidFill>
                  <a:srgbClr val="000000">
                    <a:shade val="95000"/>
                    <a:satMod val="105000"/>
                  </a:srgbClr>
                </a:solidFill>
                <a:prstDash val="solid"/>
              </a:ln>
              <a:effectLst/>
            </p:spPr>
          </p:cxnSp>
          <p:cxnSp>
            <p:nvCxnSpPr>
              <p:cNvPr id="83" name="直線接點 82">
                <a:extLst>
                  <a:ext uri="{FF2B5EF4-FFF2-40B4-BE49-F238E27FC236}">
                    <a16:creationId xmlns:a16="http://schemas.microsoft.com/office/drawing/2014/main" id="{345B73A8-D452-457A-A08E-D159C6BAFFDA}"/>
                  </a:ext>
                </a:extLst>
              </p:cNvPr>
              <p:cNvCxnSpPr>
                <a:cxnSpLocks/>
                <a:stCxn id="128" idx="2"/>
                <a:endCxn id="102" idx="6"/>
              </p:cNvCxnSpPr>
              <p:nvPr/>
            </p:nvCxnSpPr>
            <p:spPr>
              <a:xfrm flipH="1">
                <a:off x="7630411" y="5159336"/>
                <a:ext cx="445260" cy="180045"/>
              </a:xfrm>
              <a:prstGeom prst="line">
                <a:avLst/>
              </a:prstGeom>
              <a:noFill/>
              <a:ln w="12700" cap="flat" cmpd="sng" algn="ctr">
                <a:solidFill>
                  <a:srgbClr val="000000">
                    <a:shade val="95000"/>
                    <a:satMod val="105000"/>
                  </a:srgbClr>
                </a:solidFill>
                <a:prstDash val="solid"/>
              </a:ln>
              <a:effectLst/>
            </p:spPr>
          </p:cxnSp>
          <p:cxnSp>
            <p:nvCxnSpPr>
              <p:cNvPr id="84" name="直線接點 83">
                <a:extLst>
                  <a:ext uri="{FF2B5EF4-FFF2-40B4-BE49-F238E27FC236}">
                    <a16:creationId xmlns:a16="http://schemas.microsoft.com/office/drawing/2014/main" id="{B9709618-A0FE-4BC9-96B7-708AD0F938DE}"/>
                  </a:ext>
                </a:extLst>
              </p:cNvPr>
              <p:cNvCxnSpPr>
                <a:cxnSpLocks/>
                <a:stCxn id="126" idx="2"/>
                <a:endCxn id="99" idx="6"/>
              </p:cNvCxnSpPr>
              <p:nvPr/>
            </p:nvCxnSpPr>
            <p:spPr>
              <a:xfrm flipH="1" flipV="1">
                <a:off x="7630411" y="3910843"/>
                <a:ext cx="445259" cy="547944"/>
              </a:xfrm>
              <a:prstGeom prst="line">
                <a:avLst/>
              </a:prstGeom>
              <a:noFill/>
              <a:ln w="12700" cap="flat" cmpd="sng" algn="ctr">
                <a:solidFill>
                  <a:srgbClr val="000000">
                    <a:shade val="95000"/>
                    <a:satMod val="105000"/>
                  </a:srgbClr>
                </a:solidFill>
                <a:prstDash val="solid"/>
              </a:ln>
              <a:effectLst/>
            </p:spPr>
          </p:cxnSp>
          <p:cxnSp>
            <p:nvCxnSpPr>
              <p:cNvPr id="85" name="直線接點 84">
                <a:extLst>
                  <a:ext uri="{FF2B5EF4-FFF2-40B4-BE49-F238E27FC236}">
                    <a16:creationId xmlns:a16="http://schemas.microsoft.com/office/drawing/2014/main" id="{E5F4ABFA-F9DB-4E0A-851A-C5B19985BD36}"/>
                  </a:ext>
                </a:extLst>
              </p:cNvPr>
              <p:cNvCxnSpPr>
                <a:cxnSpLocks/>
                <a:stCxn id="127" idx="2"/>
                <a:endCxn id="100" idx="6"/>
              </p:cNvCxnSpPr>
              <p:nvPr/>
            </p:nvCxnSpPr>
            <p:spPr>
              <a:xfrm flipH="1" flipV="1">
                <a:off x="7630410" y="4255163"/>
                <a:ext cx="449843" cy="553899"/>
              </a:xfrm>
              <a:prstGeom prst="line">
                <a:avLst/>
              </a:prstGeom>
              <a:noFill/>
              <a:ln w="12700" cap="flat" cmpd="sng" algn="ctr">
                <a:solidFill>
                  <a:srgbClr val="000000">
                    <a:shade val="95000"/>
                    <a:satMod val="105000"/>
                  </a:srgbClr>
                </a:solidFill>
                <a:prstDash val="solid"/>
              </a:ln>
              <a:effectLst/>
            </p:spPr>
          </p:cxnSp>
          <p:cxnSp>
            <p:nvCxnSpPr>
              <p:cNvPr id="86" name="直線接點 85">
                <a:extLst>
                  <a:ext uri="{FF2B5EF4-FFF2-40B4-BE49-F238E27FC236}">
                    <a16:creationId xmlns:a16="http://schemas.microsoft.com/office/drawing/2014/main" id="{2007497A-D25F-4C5C-84CA-D30C1A169A17}"/>
                  </a:ext>
                </a:extLst>
              </p:cNvPr>
              <p:cNvCxnSpPr>
                <a:cxnSpLocks/>
                <a:stCxn id="128" idx="2"/>
                <a:endCxn id="101" idx="6"/>
              </p:cNvCxnSpPr>
              <p:nvPr/>
            </p:nvCxnSpPr>
            <p:spPr>
              <a:xfrm flipH="1" flipV="1">
                <a:off x="7634993" y="4995061"/>
                <a:ext cx="440678" cy="164275"/>
              </a:xfrm>
              <a:prstGeom prst="line">
                <a:avLst/>
              </a:prstGeom>
              <a:noFill/>
              <a:ln w="12700" cap="flat" cmpd="sng" algn="ctr">
                <a:solidFill>
                  <a:srgbClr val="000000">
                    <a:shade val="95000"/>
                    <a:satMod val="105000"/>
                  </a:srgbClr>
                </a:solidFill>
                <a:prstDash val="solid"/>
              </a:ln>
              <a:effectLst/>
            </p:spPr>
          </p:cxnSp>
          <p:cxnSp>
            <p:nvCxnSpPr>
              <p:cNvPr id="87" name="直線接點 86">
                <a:extLst>
                  <a:ext uri="{FF2B5EF4-FFF2-40B4-BE49-F238E27FC236}">
                    <a16:creationId xmlns:a16="http://schemas.microsoft.com/office/drawing/2014/main" id="{665A0BEC-6FAB-4AAB-BB73-32AD1AF384C3}"/>
                  </a:ext>
                </a:extLst>
              </p:cNvPr>
              <p:cNvCxnSpPr>
                <a:cxnSpLocks/>
                <a:stCxn id="125" idx="2"/>
                <a:endCxn id="102" idx="6"/>
              </p:cNvCxnSpPr>
              <p:nvPr/>
            </p:nvCxnSpPr>
            <p:spPr>
              <a:xfrm flipH="1">
                <a:off x="7630411" y="4108512"/>
                <a:ext cx="445260" cy="1230869"/>
              </a:xfrm>
              <a:prstGeom prst="line">
                <a:avLst/>
              </a:prstGeom>
              <a:noFill/>
              <a:ln w="12700" cap="flat" cmpd="sng" algn="ctr">
                <a:solidFill>
                  <a:srgbClr val="000000">
                    <a:shade val="95000"/>
                    <a:satMod val="105000"/>
                  </a:srgbClr>
                </a:solidFill>
                <a:prstDash val="solid"/>
              </a:ln>
              <a:effectLst/>
            </p:spPr>
          </p:cxnSp>
          <p:cxnSp>
            <p:nvCxnSpPr>
              <p:cNvPr id="88" name="直線接點 87">
                <a:extLst>
                  <a:ext uri="{FF2B5EF4-FFF2-40B4-BE49-F238E27FC236}">
                    <a16:creationId xmlns:a16="http://schemas.microsoft.com/office/drawing/2014/main" id="{7A333C8B-DCE6-4AB9-B49E-B4999AD37806}"/>
                  </a:ext>
                </a:extLst>
              </p:cNvPr>
              <p:cNvCxnSpPr>
                <a:cxnSpLocks/>
                <a:stCxn id="127" idx="2"/>
                <a:endCxn id="99" idx="6"/>
              </p:cNvCxnSpPr>
              <p:nvPr/>
            </p:nvCxnSpPr>
            <p:spPr>
              <a:xfrm flipH="1" flipV="1">
                <a:off x="7630411" y="3910843"/>
                <a:ext cx="449842" cy="898219"/>
              </a:xfrm>
              <a:prstGeom prst="line">
                <a:avLst/>
              </a:prstGeom>
              <a:noFill/>
              <a:ln w="12700" cap="flat" cmpd="sng" algn="ctr">
                <a:solidFill>
                  <a:srgbClr val="000000">
                    <a:shade val="95000"/>
                    <a:satMod val="105000"/>
                  </a:srgbClr>
                </a:solidFill>
                <a:prstDash val="solid"/>
              </a:ln>
              <a:effectLst/>
            </p:spPr>
          </p:cxnSp>
          <p:cxnSp>
            <p:nvCxnSpPr>
              <p:cNvPr id="89" name="直線接點 88">
                <a:extLst>
                  <a:ext uri="{FF2B5EF4-FFF2-40B4-BE49-F238E27FC236}">
                    <a16:creationId xmlns:a16="http://schemas.microsoft.com/office/drawing/2014/main" id="{498F3302-D1BC-4BD3-9465-EBF1231EAE01}"/>
                  </a:ext>
                </a:extLst>
              </p:cNvPr>
              <p:cNvCxnSpPr>
                <a:cxnSpLocks/>
                <a:stCxn id="128" idx="2"/>
                <a:endCxn id="99" idx="6"/>
              </p:cNvCxnSpPr>
              <p:nvPr/>
            </p:nvCxnSpPr>
            <p:spPr>
              <a:xfrm flipH="1" flipV="1">
                <a:off x="7630411" y="3910843"/>
                <a:ext cx="445260" cy="1248493"/>
              </a:xfrm>
              <a:prstGeom prst="line">
                <a:avLst/>
              </a:prstGeom>
              <a:noFill/>
              <a:ln w="12700" cap="flat" cmpd="sng" algn="ctr">
                <a:solidFill>
                  <a:srgbClr val="000000">
                    <a:shade val="95000"/>
                    <a:satMod val="105000"/>
                  </a:srgbClr>
                </a:solidFill>
                <a:prstDash val="solid"/>
              </a:ln>
              <a:effectLst/>
            </p:spPr>
          </p:cxnSp>
          <p:cxnSp>
            <p:nvCxnSpPr>
              <p:cNvPr id="90" name="直線接點 89">
                <a:extLst>
                  <a:ext uri="{FF2B5EF4-FFF2-40B4-BE49-F238E27FC236}">
                    <a16:creationId xmlns:a16="http://schemas.microsoft.com/office/drawing/2014/main" id="{D65D7FA4-D01A-428E-84E3-C25810CD1A71}"/>
                  </a:ext>
                </a:extLst>
              </p:cNvPr>
              <p:cNvCxnSpPr>
                <a:cxnSpLocks/>
                <a:stCxn id="125" idx="2"/>
                <a:endCxn id="100" idx="6"/>
              </p:cNvCxnSpPr>
              <p:nvPr/>
            </p:nvCxnSpPr>
            <p:spPr>
              <a:xfrm flipH="1">
                <a:off x="7630410" y="4108512"/>
                <a:ext cx="445261" cy="146651"/>
              </a:xfrm>
              <a:prstGeom prst="line">
                <a:avLst/>
              </a:prstGeom>
              <a:noFill/>
              <a:ln w="12700" cap="flat" cmpd="sng" algn="ctr">
                <a:solidFill>
                  <a:srgbClr val="000000">
                    <a:shade val="95000"/>
                    <a:satMod val="105000"/>
                  </a:srgbClr>
                </a:solidFill>
                <a:prstDash val="solid"/>
              </a:ln>
              <a:effectLst/>
            </p:spPr>
          </p:cxnSp>
          <p:cxnSp>
            <p:nvCxnSpPr>
              <p:cNvPr id="91" name="直線接點 90">
                <a:extLst>
                  <a:ext uri="{FF2B5EF4-FFF2-40B4-BE49-F238E27FC236}">
                    <a16:creationId xmlns:a16="http://schemas.microsoft.com/office/drawing/2014/main" id="{D59CD999-C9C3-4F88-816A-4829DA012AC3}"/>
                  </a:ext>
                </a:extLst>
              </p:cNvPr>
              <p:cNvCxnSpPr>
                <a:cxnSpLocks/>
                <a:stCxn id="128" idx="2"/>
                <a:endCxn id="100" idx="6"/>
              </p:cNvCxnSpPr>
              <p:nvPr/>
            </p:nvCxnSpPr>
            <p:spPr>
              <a:xfrm flipH="1" flipV="1">
                <a:off x="7630410" y="4255163"/>
                <a:ext cx="445261" cy="904173"/>
              </a:xfrm>
              <a:prstGeom prst="line">
                <a:avLst/>
              </a:prstGeom>
              <a:noFill/>
              <a:ln w="12700" cap="flat" cmpd="sng" algn="ctr">
                <a:solidFill>
                  <a:srgbClr val="000000">
                    <a:shade val="95000"/>
                    <a:satMod val="105000"/>
                  </a:srgbClr>
                </a:solidFill>
                <a:prstDash val="solid"/>
              </a:ln>
              <a:effectLst/>
            </p:spPr>
          </p:cxnSp>
          <p:cxnSp>
            <p:nvCxnSpPr>
              <p:cNvPr id="92" name="直線接點 91">
                <a:extLst>
                  <a:ext uri="{FF2B5EF4-FFF2-40B4-BE49-F238E27FC236}">
                    <a16:creationId xmlns:a16="http://schemas.microsoft.com/office/drawing/2014/main" id="{58F80917-A839-4FCF-BB7F-A55B9AF50E65}"/>
                  </a:ext>
                </a:extLst>
              </p:cNvPr>
              <p:cNvCxnSpPr>
                <a:cxnSpLocks/>
                <a:stCxn id="126" idx="2"/>
                <a:endCxn id="101" idx="6"/>
              </p:cNvCxnSpPr>
              <p:nvPr/>
            </p:nvCxnSpPr>
            <p:spPr>
              <a:xfrm flipH="1">
                <a:off x="7634993" y="4458787"/>
                <a:ext cx="440677" cy="536274"/>
              </a:xfrm>
              <a:prstGeom prst="line">
                <a:avLst/>
              </a:prstGeom>
              <a:noFill/>
              <a:ln w="12700" cap="flat" cmpd="sng" algn="ctr">
                <a:solidFill>
                  <a:srgbClr val="000000">
                    <a:shade val="95000"/>
                    <a:satMod val="105000"/>
                  </a:srgbClr>
                </a:solidFill>
                <a:prstDash val="solid"/>
              </a:ln>
              <a:effectLst/>
            </p:spPr>
          </p:cxnSp>
          <p:cxnSp>
            <p:nvCxnSpPr>
              <p:cNvPr id="93" name="直線接點 92">
                <a:extLst>
                  <a:ext uri="{FF2B5EF4-FFF2-40B4-BE49-F238E27FC236}">
                    <a16:creationId xmlns:a16="http://schemas.microsoft.com/office/drawing/2014/main" id="{E0C638BE-CFD6-4AC2-9799-8C6FD4B7B305}"/>
                  </a:ext>
                </a:extLst>
              </p:cNvPr>
              <p:cNvCxnSpPr>
                <a:cxnSpLocks/>
                <a:stCxn id="127" idx="2"/>
                <a:endCxn id="102" idx="6"/>
              </p:cNvCxnSpPr>
              <p:nvPr/>
            </p:nvCxnSpPr>
            <p:spPr>
              <a:xfrm flipH="1">
                <a:off x="7630411" y="4809062"/>
                <a:ext cx="449842" cy="530319"/>
              </a:xfrm>
              <a:prstGeom prst="line">
                <a:avLst/>
              </a:prstGeom>
              <a:noFill/>
              <a:ln w="12700" cap="flat" cmpd="sng" algn="ctr">
                <a:solidFill>
                  <a:srgbClr val="000000">
                    <a:shade val="95000"/>
                    <a:satMod val="105000"/>
                  </a:srgbClr>
                </a:solidFill>
                <a:prstDash val="solid"/>
              </a:ln>
              <a:effectLst/>
            </p:spPr>
          </p:cxnSp>
          <p:cxnSp>
            <p:nvCxnSpPr>
              <p:cNvPr id="94" name="直線接點 93">
                <a:extLst>
                  <a:ext uri="{FF2B5EF4-FFF2-40B4-BE49-F238E27FC236}">
                    <a16:creationId xmlns:a16="http://schemas.microsoft.com/office/drawing/2014/main" id="{316997A1-C1B3-4149-98B4-B74B670C7754}"/>
                  </a:ext>
                </a:extLst>
              </p:cNvPr>
              <p:cNvCxnSpPr>
                <a:cxnSpLocks/>
                <a:stCxn id="126" idx="2"/>
                <a:endCxn id="102" idx="6"/>
              </p:cNvCxnSpPr>
              <p:nvPr/>
            </p:nvCxnSpPr>
            <p:spPr>
              <a:xfrm flipH="1">
                <a:off x="7630411" y="4458787"/>
                <a:ext cx="445259" cy="880594"/>
              </a:xfrm>
              <a:prstGeom prst="line">
                <a:avLst/>
              </a:prstGeom>
              <a:noFill/>
              <a:ln w="12700" cap="flat" cmpd="sng" algn="ctr">
                <a:solidFill>
                  <a:srgbClr val="000000">
                    <a:shade val="95000"/>
                    <a:satMod val="105000"/>
                  </a:srgbClr>
                </a:solidFill>
                <a:prstDash val="solid"/>
              </a:ln>
              <a:effectLst/>
            </p:spPr>
          </p:cxnSp>
          <p:cxnSp>
            <p:nvCxnSpPr>
              <p:cNvPr id="95" name="直線接點 94">
                <a:extLst>
                  <a:ext uri="{FF2B5EF4-FFF2-40B4-BE49-F238E27FC236}">
                    <a16:creationId xmlns:a16="http://schemas.microsoft.com/office/drawing/2014/main" id="{029B62B6-F9E2-429A-89FE-601D25C2BF14}"/>
                  </a:ext>
                </a:extLst>
              </p:cNvPr>
              <p:cNvCxnSpPr>
                <a:cxnSpLocks/>
                <a:stCxn id="125" idx="2"/>
                <a:endCxn id="101" idx="6"/>
              </p:cNvCxnSpPr>
              <p:nvPr/>
            </p:nvCxnSpPr>
            <p:spPr>
              <a:xfrm flipH="1">
                <a:off x="7634993" y="4108512"/>
                <a:ext cx="440678" cy="886549"/>
              </a:xfrm>
              <a:prstGeom prst="line">
                <a:avLst/>
              </a:prstGeom>
              <a:noFill/>
              <a:ln w="12700" cap="flat" cmpd="sng" algn="ctr">
                <a:solidFill>
                  <a:srgbClr val="000000">
                    <a:shade val="95000"/>
                    <a:satMod val="105000"/>
                  </a:srgbClr>
                </a:solidFill>
                <a:prstDash val="solid"/>
              </a:ln>
              <a:effectLst/>
            </p:spPr>
          </p:cxnSp>
          <p:grpSp>
            <p:nvGrpSpPr>
              <p:cNvPr id="96" name="群組 95">
                <a:extLst>
                  <a:ext uri="{FF2B5EF4-FFF2-40B4-BE49-F238E27FC236}">
                    <a16:creationId xmlns:a16="http://schemas.microsoft.com/office/drawing/2014/main" id="{0D4261EB-DD5A-45CC-B7BC-D25E5F2D9255}"/>
                  </a:ext>
                </a:extLst>
              </p:cNvPr>
              <p:cNvGrpSpPr/>
              <p:nvPr/>
            </p:nvGrpSpPr>
            <p:grpSpPr>
              <a:xfrm>
                <a:off x="5833850" y="3425998"/>
                <a:ext cx="277200" cy="2389795"/>
                <a:chOff x="5401352" y="3413745"/>
                <a:chExt cx="277200" cy="2389795"/>
              </a:xfrm>
            </p:grpSpPr>
            <p:sp>
              <p:nvSpPr>
                <p:cNvPr id="115" name="橢圓 114">
                  <a:extLst>
                    <a:ext uri="{FF2B5EF4-FFF2-40B4-BE49-F238E27FC236}">
                      <a16:creationId xmlns:a16="http://schemas.microsoft.com/office/drawing/2014/main" id="{2BD6B341-2991-4457-BDC4-4622CA6B725A}"/>
                    </a:ext>
                  </a:extLst>
                </p:cNvPr>
                <p:cNvSpPr/>
                <p:nvPr/>
              </p:nvSpPr>
              <p:spPr>
                <a:xfrm>
                  <a:off x="5405935" y="3413745"/>
                  <a:ext cx="272617" cy="272617"/>
                </a:xfrm>
                <a:prstGeom prst="ellipse">
                  <a:avLst/>
                </a:prstGeom>
                <a:solidFill>
                  <a:srgbClr val="FF9999"/>
                </a:solidFill>
                <a:ln w="25400" cap="flat" cmpd="sng" algn="ctr">
                  <a:solidFill>
                    <a:srgbClr val="FF5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rgbClr val="FFFFFF"/>
                    </a:solidFill>
                    <a:effectLst/>
                    <a:uLnTx/>
                    <a:uFillTx/>
                    <a:latin typeface="Tw Cen MT"/>
                    <a:ea typeface="微軟正黑體"/>
                    <a:cs typeface="+mn-cs"/>
                  </a:endParaRPr>
                </a:p>
              </p:txBody>
            </p:sp>
            <p:sp>
              <p:nvSpPr>
                <p:cNvPr id="116" name="橢圓 115">
                  <a:extLst>
                    <a:ext uri="{FF2B5EF4-FFF2-40B4-BE49-F238E27FC236}">
                      <a16:creationId xmlns:a16="http://schemas.microsoft.com/office/drawing/2014/main" id="{3CA55BEB-2DFF-452A-9E06-02BF82452A7E}"/>
                    </a:ext>
                  </a:extLst>
                </p:cNvPr>
                <p:cNvSpPr/>
                <p:nvPr/>
              </p:nvSpPr>
              <p:spPr>
                <a:xfrm>
                  <a:off x="5401353" y="3758065"/>
                  <a:ext cx="272617" cy="272617"/>
                </a:xfrm>
                <a:prstGeom prst="ellipse">
                  <a:avLst/>
                </a:prstGeom>
                <a:solidFill>
                  <a:srgbClr val="FF9999"/>
                </a:solidFill>
                <a:ln w="25400" cap="flat" cmpd="sng" algn="ctr">
                  <a:solidFill>
                    <a:srgbClr val="FF5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rgbClr val="FFFFFF"/>
                    </a:solidFill>
                    <a:effectLst/>
                    <a:uLnTx/>
                    <a:uFillTx/>
                    <a:latin typeface="Tw Cen MT"/>
                    <a:ea typeface="微軟正黑體"/>
                    <a:cs typeface="+mn-cs"/>
                  </a:endParaRPr>
                </a:p>
              </p:txBody>
            </p:sp>
            <p:sp>
              <p:nvSpPr>
                <p:cNvPr id="117" name="橢圓 116">
                  <a:extLst>
                    <a:ext uri="{FF2B5EF4-FFF2-40B4-BE49-F238E27FC236}">
                      <a16:creationId xmlns:a16="http://schemas.microsoft.com/office/drawing/2014/main" id="{77701E0D-787A-45C0-B0C2-6ECF31BBE78A}"/>
                    </a:ext>
                  </a:extLst>
                </p:cNvPr>
                <p:cNvSpPr/>
                <p:nvPr/>
              </p:nvSpPr>
              <p:spPr>
                <a:xfrm>
                  <a:off x="5401352" y="4102385"/>
                  <a:ext cx="272617" cy="272617"/>
                </a:xfrm>
                <a:prstGeom prst="ellipse">
                  <a:avLst/>
                </a:prstGeom>
                <a:solidFill>
                  <a:srgbClr val="FF9999"/>
                </a:solidFill>
                <a:ln w="25400" cap="flat" cmpd="sng" algn="ctr">
                  <a:solidFill>
                    <a:srgbClr val="FF5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rgbClr val="FFFFFF"/>
                    </a:solidFill>
                    <a:effectLst/>
                    <a:uLnTx/>
                    <a:uFillTx/>
                    <a:latin typeface="Tw Cen MT"/>
                    <a:ea typeface="微軟正黑體"/>
                    <a:cs typeface="+mn-cs"/>
                  </a:endParaRPr>
                </a:p>
              </p:txBody>
            </p:sp>
            <p:sp>
              <p:nvSpPr>
                <p:cNvPr id="118" name="橢圓 117">
                  <a:extLst>
                    <a:ext uri="{FF2B5EF4-FFF2-40B4-BE49-F238E27FC236}">
                      <a16:creationId xmlns:a16="http://schemas.microsoft.com/office/drawing/2014/main" id="{13FCF83F-F76E-42E1-BF4C-C085192B1756}"/>
                    </a:ext>
                  </a:extLst>
                </p:cNvPr>
                <p:cNvSpPr/>
                <p:nvPr/>
              </p:nvSpPr>
              <p:spPr>
                <a:xfrm>
                  <a:off x="5405935" y="4842283"/>
                  <a:ext cx="272617" cy="272617"/>
                </a:xfrm>
                <a:prstGeom prst="ellipse">
                  <a:avLst/>
                </a:prstGeom>
                <a:solidFill>
                  <a:srgbClr val="FF9999"/>
                </a:solidFill>
                <a:ln w="25400" cap="flat" cmpd="sng" algn="ctr">
                  <a:solidFill>
                    <a:srgbClr val="FF5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rgbClr val="FFFFFF"/>
                    </a:solidFill>
                    <a:effectLst/>
                    <a:uLnTx/>
                    <a:uFillTx/>
                    <a:latin typeface="Tw Cen MT"/>
                    <a:ea typeface="微軟正黑體"/>
                    <a:cs typeface="+mn-cs"/>
                  </a:endParaRPr>
                </a:p>
              </p:txBody>
            </p:sp>
            <p:sp>
              <p:nvSpPr>
                <p:cNvPr id="119" name="橢圓 118">
                  <a:extLst>
                    <a:ext uri="{FF2B5EF4-FFF2-40B4-BE49-F238E27FC236}">
                      <a16:creationId xmlns:a16="http://schemas.microsoft.com/office/drawing/2014/main" id="{57B4A581-7483-4815-A188-39CFA96AA757}"/>
                    </a:ext>
                  </a:extLst>
                </p:cNvPr>
                <p:cNvSpPr/>
                <p:nvPr/>
              </p:nvSpPr>
              <p:spPr>
                <a:xfrm>
                  <a:off x="5401353" y="5186603"/>
                  <a:ext cx="272617" cy="272617"/>
                </a:xfrm>
                <a:prstGeom prst="ellipse">
                  <a:avLst/>
                </a:prstGeom>
                <a:solidFill>
                  <a:srgbClr val="FF9999"/>
                </a:solidFill>
                <a:ln w="25400" cap="flat" cmpd="sng" algn="ctr">
                  <a:solidFill>
                    <a:srgbClr val="FF5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rgbClr val="FFFFFF"/>
                    </a:solidFill>
                    <a:effectLst/>
                    <a:uLnTx/>
                    <a:uFillTx/>
                    <a:latin typeface="Tw Cen MT"/>
                    <a:ea typeface="微軟正黑體"/>
                    <a:cs typeface="+mn-cs"/>
                  </a:endParaRPr>
                </a:p>
              </p:txBody>
            </p:sp>
            <p:sp>
              <p:nvSpPr>
                <p:cNvPr id="120" name="橢圓 119">
                  <a:extLst>
                    <a:ext uri="{FF2B5EF4-FFF2-40B4-BE49-F238E27FC236}">
                      <a16:creationId xmlns:a16="http://schemas.microsoft.com/office/drawing/2014/main" id="{03CE7DDB-7A76-455C-A432-28A3F6A384EF}"/>
                    </a:ext>
                  </a:extLst>
                </p:cNvPr>
                <p:cNvSpPr/>
                <p:nvPr/>
              </p:nvSpPr>
              <p:spPr>
                <a:xfrm>
                  <a:off x="5401352" y="5530923"/>
                  <a:ext cx="272617" cy="272617"/>
                </a:xfrm>
                <a:prstGeom prst="ellipse">
                  <a:avLst/>
                </a:prstGeom>
                <a:solidFill>
                  <a:srgbClr val="FF9999"/>
                </a:solidFill>
                <a:ln w="25400" cap="flat" cmpd="sng" algn="ctr">
                  <a:solidFill>
                    <a:srgbClr val="FF5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rgbClr val="FFFFFF"/>
                    </a:solidFill>
                    <a:effectLst/>
                    <a:uLnTx/>
                    <a:uFillTx/>
                    <a:latin typeface="Tw Cen MT"/>
                    <a:ea typeface="微軟正黑體"/>
                    <a:cs typeface="+mn-cs"/>
                  </a:endParaRPr>
                </a:p>
              </p:txBody>
            </p:sp>
            <p:grpSp>
              <p:nvGrpSpPr>
                <p:cNvPr id="121" name="群組 120">
                  <a:extLst>
                    <a:ext uri="{FF2B5EF4-FFF2-40B4-BE49-F238E27FC236}">
                      <a16:creationId xmlns:a16="http://schemas.microsoft.com/office/drawing/2014/main" id="{A94A0411-4980-43B2-A3B5-C1546DA90E56}"/>
                    </a:ext>
                  </a:extLst>
                </p:cNvPr>
                <p:cNvGrpSpPr/>
                <p:nvPr/>
              </p:nvGrpSpPr>
              <p:grpSpPr>
                <a:xfrm>
                  <a:off x="5513947" y="4529143"/>
                  <a:ext cx="45719" cy="175183"/>
                  <a:chOff x="6084168" y="4055757"/>
                  <a:chExt cx="45719" cy="175183"/>
                </a:xfrm>
              </p:grpSpPr>
              <p:sp>
                <p:nvSpPr>
                  <p:cNvPr id="122" name="橢圓 121">
                    <a:extLst>
                      <a:ext uri="{FF2B5EF4-FFF2-40B4-BE49-F238E27FC236}">
                        <a16:creationId xmlns:a16="http://schemas.microsoft.com/office/drawing/2014/main" id="{F15756A5-7879-40D0-B5F7-DB30BCBEE58C}"/>
                      </a:ext>
                    </a:extLst>
                  </p:cNvPr>
                  <p:cNvSpPr/>
                  <p:nvPr/>
                </p:nvSpPr>
                <p:spPr>
                  <a:xfrm flipH="1" flipV="1">
                    <a:off x="6084168" y="4055757"/>
                    <a:ext cx="45719" cy="45719"/>
                  </a:xfrm>
                  <a:prstGeom prst="ellipse">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Text" lastClr="000000"/>
                      </a:solidFill>
                      <a:effectLst/>
                      <a:uLnTx/>
                      <a:uFillTx/>
                      <a:latin typeface="Tw Cen MT"/>
                      <a:ea typeface="微軟正黑體"/>
                      <a:cs typeface="+mn-cs"/>
                    </a:endParaRPr>
                  </a:p>
                </p:txBody>
              </p:sp>
              <p:sp>
                <p:nvSpPr>
                  <p:cNvPr id="123" name="橢圓 122">
                    <a:extLst>
                      <a:ext uri="{FF2B5EF4-FFF2-40B4-BE49-F238E27FC236}">
                        <a16:creationId xmlns:a16="http://schemas.microsoft.com/office/drawing/2014/main" id="{427D5518-0870-4785-BCF9-2677FB36C918}"/>
                      </a:ext>
                    </a:extLst>
                  </p:cNvPr>
                  <p:cNvSpPr/>
                  <p:nvPr/>
                </p:nvSpPr>
                <p:spPr>
                  <a:xfrm flipH="1" flipV="1">
                    <a:off x="6084168" y="4120830"/>
                    <a:ext cx="45719" cy="45719"/>
                  </a:xfrm>
                  <a:prstGeom prst="ellipse">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Text" lastClr="000000"/>
                      </a:solidFill>
                      <a:effectLst/>
                      <a:uLnTx/>
                      <a:uFillTx/>
                      <a:latin typeface="Tw Cen MT"/>
                      <a:ea typeface="微軟正黑體"/>
                      <a:cs typeface="+mn-cs"/>
                    </a:endParaRPr>
                  </a:p>
                </p:txBody>
              </p:sp>
              <p:sp>
                <p:nvSpPr>
                  <p:cNvPr id="124" name="橢圓 123">
                    <a:extLst>
                      <a:ext uri="{FF2B5EF4-FFF2-40B4-BE49-F238E27FC236}">
                        <a16:creationId xmlns:a16="http://schemas.microsoft.com/office/drawing/2014/main" id="{5D995598-37C8-4692-9755-A7BF901C4111}"/>
                      </a:ext>
                    </a:extLst>
                  </p:cNvPr>
                  <p:cNvSpPr/>
                  <p:nvPr/>
                </p:nvSpPr>
                <p:spPr>
                  <a:xfrm flipH="1" flipV="1">
                    <a:off x="6084168" y="4185221"/>
                    <a:ext cx="45719" cy="45719"/>
                  </a:xfrm>
                  <a:prstGeom prst="ellipse">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Text" lastClr="000000"/>
                      </a:solidFill>
                      <a:effectLst/>
                      <a:uLnTx/>
                      <a:uFillTx/>
                      <a:latin typeface="Tw Cen MT"/>
                      <a:ea typeface="微軟正黑體"/>
                      <a:cs typeface="+mn-cs"/>
                    </a:endParaRPr>
                  </a:p>
                </p:txBody>
              </p:sp>
            </p:grpSp>
          </p:grpSp>
          <p:grpSp>
            <p:nvGrpSpPr>
              <p:cNvPr id="97" name="群組 96">
                <a:extLst>
                  <a:ext uri="{FF2B5EF4-FFF2-40B4-BE49-F238E27FC236}">
                    <a16:creationId xmlns:a16="http://schemas.microsoft.com/office/drawing/2014/main" id="{10CC720C-9D3D-4562-89F5-D9CC1AA1567B}"/>
                  </a:ext>
                </a:extLst>
              </p:cNvPr>
              <p:cNvGrpSpPr/>
              <p:nvPr/>
            </p:nvGrpSpPr>
            <p:grpSpPr>
              <a:xfrm>
                <a:off x="6747927" y="3775510"/>
                <a:ext cx="277200" cy="1701155"/>
                <a:chOff x="6523336" y="3758065"/>
                <a:chExt cx="277200" cy="1701155"/>
              </a:xfrm>
            </p:grpSpPr>
            <p:sp>
              <p:nvSpPr>
                <p:cNvPr id="107" name="橢圓 106">
                  <a:extLst>
                    <a:ext uri="{FF2B5EF4-FFF2-40B4-BE49-F238E27FC236}">
                      <a16:creationId xmlns:a16="http://schemas.microsoft.com/office/drawing/2014/main" id="{122750EB-3D93-4D0D-BA51-8761CE1DA40D}"/>
                    </a:ext>
                  </a:extLst>
                </p:cNvPr>
                <p:cNvSpPr/>
                <p:nvPr/>
              </p:nvSpPr>
              <p:spPr>
                <a:xfrm>
                  <a:off x="6523337" y="3758065"/>
                  <a:ext cx="272617" cy="272617"/>
                </a:xfrm>
                <a:prstGeom prst="ellipse">
                  <a:avLst/>
                </a:prstGeom>
                <a:solidFill>
                  <a:srgbClr val="FFFFFF">
                    <a:lumMod val="75000"/>
                  </a:srgbClr>
                </a:solidFill>
                <a:ln w="25400" cap="flat" cmpd="sng" algn="ctr">
                  <a:solidFill>
                    <a:srgbClr val="FFFFFF">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rgbClr val="FFFFFF"/>
                    </a:solidFill>
                    <a:effectLst/>
                    <a:uLnTx/>
                    <a:uFillTx/>
                    <a:latin typeface="Tw Cen MT"/>
                    <a:ea typeface="微軟正黑體"/>
                    <a:cs typeface="+mn-cs"/>
                  </a:endParaRPr>
                </a:p>
              </p:txBody>
            </p:sp>
            <p:sp>
              <p:nvSpPr>
                <p:cNvPr id="108" name="橢圓 107">
                  <a:extLst>
                    <a:ext uri="{FF2B5EF4-FFF2-40B4-BE49-F238E27FC236}">
                      <a16:creationId xmlns:a16="http://schemas.microsoft.com/office/drawing/2014/main" id="{52AB63D3-1ACC-4170-A8D8-CA74475CE304}"/>
                    </a:ext>
                  </a:extLst>
                </p:cNvPr>
                <p:cNvSpPr/>
                <p:nvPr/>
              </p:nvSpPr>
              <p:spPr>
                <a:xfrm>
                  <a:off x="6523336" y="4102385"/>
                  <a:ext cx="272617" cy="272617"/>
                </a:xfrm>
                <a:prstGeom prst="ellipse">
                  <a:avLst/>
                </a:prstGeom>
                <a:solidFill>
                  <a:srgbClr val="FFFFFF">
                    <a:lumMod val="75000"/>
                  </a:srgbClr>
                </a:solidFill>
                <a:ln w="25400" cap="flat" cmpd="sng" algn="ctr">
                  <a:solidFill>
                    <a:srgbClr val="FFFFFF">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rgbClr val="FFFFFF"/>
                    </a:solidFill>
                    <a:effectLst/>
                    <a:uLnTx/>
                    <a:uFillTx/>
                    <a:latin typeface="Tw Cen MT"/>
                    <a:ea typeface="微軟正黑體"/>
                    <a:cs typeface="+mn-cs"/>
                  </a:endParaRPr>
                </a:p>
              </p:txBody>
            </p:sp>
            <p:sp>
              <p:nvSpPr>
                <p:cNvPr id="109" name="橢圓 108">
                  <a:extLst>
                    <a:ext uri="{FF2B5EF4-FFF2-40B4-BE49-F238E27FC236}">
                      <a16:creationId xmlns:a16="http://schemas.microsoft.com/office/drawing/2014/main" id="{7096AC1E-A168-4D22-BBDC-94550D02140D}"/>
                    </a:ext>
                  </a:extLst>
                </p:cNvPr>
                <p:cNvSpPr/>
                <p:nvPr/>
              </p:nvSpPr>
              <p:spPr>
                <a:xfrm>
                  <a:off x="6527919" y="4842283"/>
                  <a:ext cx="272617" cy="272617"/>
                </a:xfrm>
                <a:prstGeom prst="ellipse">
                  <a:avLst/>
                </a:prstGeom>
                <a:solidFill>
                  <a:srgbClr val="FFFFFF">
                    <a:lumMod val="75000"/>
                  </a:srgbClr>
                </a:solidFill>
                <a:ln w="25400" cap="flat" cmpd="sng" algn="ctr">
                  <a:solidFill>
                    <a:srgbClr val="FFFFFF">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rgbClr val="FFFFFF"/>
                    </a:solidFill>
                    <a:effectLst/>
                    <a:uLnTx/>
                    <a:uFillTx/>
                    <a:latin typeface="Tw Cen MT"/>
                    <a:ea typeface="微軟正黑體"/>
                    <a:cs typeface="+mn-cs"/>
                  </a:endParaRPr>
                </a:p>
              </p:txBody>
            </p:sp>
            <p:sp>
              <p:nvSpPr>
                <p:cNvPr id="110" name="橢圓 109">
                  <a:extLst>
                    <a:ext uri="{FF2B5EF4-FFF2-40B4-BE49-F238E27FC236}">
                      <a16:creationId xmlns:a16="http://schemas.microsoft.com/office/drawing/2014/main" id="{CFA103BC-DC95-45B8-8C15-4259FC32CB3B}"/>
                    </a:ext>
                  </a:extLst>
                </p:cNvPr>
                <p:cNvSpPr/>
                <p:nvPr/>
              </p:nvSpPr>
              <p:spPr>
                <a:xfrm>
                  <a:off x="6523337" y="5186603"/>
                  <a:ext cx="272617" cy="272617"/>
                </a:xfrm>
                <a:prstGeom prst="ellipse">
                  <a:avLst/>
                </a:prstGeom>
                <a:solidFill>
                  <a:srgbClr val="FFFFFF">
                    <a:lumMod val="75000"/>
                  </a:srgbClr>
                </a:solidFill>
                <a:ln w="25400" cap="flat" cmpd="sng" algn="ctr">
                  <a:solidFill>
                    <a:srgbClr val="FFFFFF">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rgbClr val="FFFFFF"/>
                    </a:solidFill>
                    <a:effectLst/>
                    <a:uLnTx/>
                    <a:uFillTx/>
                    <a:latin typeface="Tw Cen MT"/>
                    <a:ea typeface="微軟正黑體"/>
                    <a:cs typeface="+mn-cs"/>
                  </a:endParaRPr>
                </a:p>
              </p:txBody>
            </p:sp>
            <p:grpSp>
              <p:nvGrpSpPr>
                <p:cNvPr id="111" name="群組 110">
                  <a:extLst>
                    <a:ext uri="{FF2B5EF4-FFF2-40B4-BE49-F238E27FC236}">
                      <a16:creationId xmlns:a16="http://schemas.microsoft.com/office/drawing/2014/main" id="{F10BE4B2-9FF5-445C-A29E-4C7420507C21}"/>
                    </a:ext>
                  </a:extLst>
                </p:cNvPr>
                <p:cNvGrpSpPr/>
                <p:nvPr/>
              </p:nvGrpSpPr>
              <p:grpSpPr>
                <a:xfrm>
                  <a:off x="6635931" y="4529143"/>
                  <a:ext cx="45719" cy="175183"/>
                  <a:chOff x="6084168" y="4055757"/>
                  <a:chExt cx="45719" cy="175183"/>
                </a:xfrm>
              </p:grpSpPr>
              <p:sp>
                <p:nvSpPr>
                  <p:cNvPr id="112" name="橢圓 111">
                    <a:extLst>
                      <a:ext uri="{FF2B5EF4-FFF2-40B4-BE49-F238E27FC236}">
                        <a16:creationId xmlns:a16="http://schemas.microsoft.com/office/drawing/2014/main" id="{F7E12E3A-5069-417E-B657-B656C02F28B7}"/>
                      </a:ext>
                    </a:extLst>
                  </p:cNvPr>
                  <p:cNvSpPr/>
                  <p:nvPr/>
                </p:nvSpPr>
                <p:spPr>
                  <a:xfrm flipH="1" flipV="1">
                    <a:off x="6084168" y="4055757"/>
                    <a:ext cx="45719" cy="45719"/>
                  </a:xfrm>
                  <a:prstGeom prst="ellipse">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Text" lastClr="000000"/>
                      </a:solidFill>
                      <a:effectLst/>
                      <a:uLnTx/>
                      <a:uFillTx/>
                      <a:latin typeface="Tw Cen MT"/>
                      <a:ea typeface="微軟正黑體"/>
                      <a:cs typeface="+mn-cs"/>
                    </a:endParaRPr>
                  </a:p>
                </p:txBody>
              </p:sp>
              <p:sp>
                <p:nvSpPr>
                  <p:cNvPr id="113" name="橢圓 112">
                    <a:extLst>
                      <a:ext uri="{FF2B5EF4-FFF2-40B4-BE49-F238E27FC236}">
                        <a16:creationId xmlns:a16="http://schemas.microsoft.com/office/drawing/2014/main" id="{E839C7B3-4B26-4EC9-8C55-7AF748A227E7}"/>
                      </a:ext>
                    </a:extLst>
                  </p:cNvPr>
                  <p:cNvSpPr/>
                  <p:nvPr/>
                </p:nvSpPr>
                <p:spPr>
                  <a:xfrm flipH="1" flipV="1">
                    <a:off x="6084168" y="4120830"/>
                    <a:ext cx="45719" cy="45719"/>
                  </a:xfrm>
                  <a:prstGeom prst="ellipse">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Text" lastClr="000000"/>
                      </a:solidFill>
                      <a:effectLst/>
                      <a:uLnTx/>
                      <a:uFillTx/>
                      <a:latin typeface="Tw Cen MT"/>
                      <a:ea typeface="微軟正黑體"/>
                      <a:cs typeface="+mn-cs"/>
                    </a:endParaRPr>
                  </a:p>
                </p:txBody>
              </p:sp>
              <p:sp>
                <p:nvSpPr>
                  <p:cNvPr id="114" name="橢圓 113">
                    <a:extLst>
                      <a:ext uri="{FF2B5EF4-FFF2-40B4-BE49-F238E27FC236}">
                        <a16:creationId xmlns:a16="http://schemas.microsoft.com/office/drawing/2014/main" id="{D342EEE8-CD35-4249-8183-3580B11784A4}"/>
                      </a:ext>
                    </a:extLst>
                  </p:cNvPr>
                  <p:cNvSpPr/>
                  <p:nvPr/>
                </p:nvSpPr>
                <p:spPr>
                  <a:xfrm flipH="1" flipV="1">
                    <a:off x="6084168" y="4185221"/>
                    <a:ext cx="45719" cy="45719"/>
                  </a:xfrm>
                  <a:prstGeom prst="ellipse">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Text" lastClr="000000"/>
                      </a:solidFill>
                      <a:effectLst/>
                      <a:uLnTx/>
                      <a:uFillTx/>
                      <a:latin typeface="Tw Cen MT"/>
                      <a:ea typeface="微軟正黑體"/>
                      <a:cs typeface="+mn-cs"/>
                    </a:endParaRPr>
                  </a:p>
                </p:txBody>
              </p:sp>
            </p:grpSp>
          </p:grpSp>
          <p:grpSp>
            <p:nvGrpSpPr>
              <p:cNvPr id="98" name="群組 97">
                <a:extLst>
                  <a:ext uri="{FF2B5EF4-FFF2-40B4-BE49-F238E27FC236}">
                    <a16:creationId xmlns:a16="http://schemas.microsoft.com/office/drawing/2014/main" id="{4CC5A61C-562E-4690-9EC1-87D63A2384FA}"/>
                  </a:ext>
                </a:extLst>
              </p:cNvPr>
              <p:cNvGrpSpPr/>
              <p:nvPr/>
            </p:nvGrpSpPr>
            <p:grpSpPr>
              <a:xfrm>
                <a:off x="7357793" y="3774534"/>
                <a:ext cx="277200" cy="1701155"/>
                <a:chOff x="6523336" y="3758065"/>
                <a:chExt cx="277200" cy="1701155"/>
              </a:xfrm>
            </p:grpSpPr>
            <p:sp>
              <p:nvSpPr>
                <p:cNvPr id="99" name="橢圓 98">
                  <a:extLst>
                    <a:ext uri="{FF2B5EF4-FFF2-40B4-BE49-F238E27FC236}">
                      <a16:creationId xmlns:a16="http://schemas.microsoft.com/office/drawing/2014/main" id="{3F9B2BBD-12AD-4B42-B0A4-F53BD08D1B0A}"/>
                    </a:ext>
                  </a:extLst>
                </p:cNvPr>
                <p:cNvSpPr/>
                <p:nvPr/>
              </p:nvSpPr>
              <p:spPr>
                <a:xfrm>
                  <a:off x="6523337" y="3758065"/>
                  <a:ext cx="272617" cy="272617"/>
                </a:xfrm>
                <a:prstGeom prst="ellipse">
                  <a:avLst/>
                </a:prstGeom>
                <a:solidFill>
                  <a:srgbClr val="FFFFFF">
                    <a:lumMod val="75000"/>
                  </a:srgbClr>
                </a:solidFill>
                <a:ln w="25400" cap="flat" cmpd="sng" algn="ctr">
                  <a:solidFill>
                    <a:srgbClr val="FFFFFF">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rgbClr val="FFFFFF"/>
                    </a:solidFill>
                    <a:effectLst/>
                    <a:uLnTx/>
                    <a:uFillTx/>
                    <a:latin typeface="Tw Cen MT"/>
                    <a:ea typeface="微軟正黑體"/>
                    <a:cs typeface="+mn-cs"/>
                  </a:endParaRPr>
                </a:p>
              </p:txBody>
            </p:sp>
            <p:sp>
              <p:nvSpPr>
                <p:cNvPr id="100" name="橢圓 99">
                  <a:extLst>
                    <a:ext uri="{FF2B5EF4-FFF2-40B4-BE49-F238E27FC236}">
                      <a16:creationId xmlns:a16="http://schemas.microsoft.com/office/drawing/2014/main" id="{96E8D1E5-3264-4087-A1ED-62F0CD5FCB70}"/>
                    </a:ext>
                  </a:extLst>
                </p:cNvPr>
                <p:cNvSpPr/>
                <p:nvPr/>
              </p:nvSpPr>
              <p:spPr>
                <a:xfrm>
                  <a:off x="6523336" y="4102385"/>
                  <a:ext cx="272617" cy="272617"/>
                </a:xfrm>
                <a:prstGeom prst="ellipse">
                  <a:avLst/>
                </a:prstGeom>
                <a:solidFill>
                  <a:srgbClr val="FFFFFF">
                    <a:lumMod val="75000"/>
                  </a:srgbClr>
                </a:solidFill>
                <a:ln w="25400" cap="flat" cmpd="sng" algn="ctr">
                  <a:solidFill>
                    <a:srgbClr val="FFFFFF">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rgbClr val="FFFFFF"/>
                    </a:solidFill>
                    <a:effectLst/>
                    <a:uLnTx/>
                    <a:uFillTx/>
                    <a:latin typeface="Tw Cen MT"/>
                    <a:ea typeface="微軟正黑體"/>
                    <a:cs typeface="+mn-cs"/>
                  </a:endParaRPr>
                </a:p>
              </p:txBody>
            </p:sp>
            <p:sp>
              <p:nvSpPr>
                <p:cNvPr id="101" name="橢圓 100">
                  <a:extLst>
                    <a:ext uri="{FF2B5EF4-FFF2-40B4-BE49-F238E27FC236}">
                      <a16:creationId xmlns:a16="http://schemas.microsoft.com/office/drawing/2014/main" id="{46F1E20E-A429-4950-BBF0-3A692BA813B2}"/>
                    </a:ext>
                  </a:extLst>
                </p:cNvPr>
                <p:cNvSpPr/>
                <p:nvPr/>
              </p:nvSpPr>
              <p:spPr>
                <a:xfrm>
                  <a:off x="6527919" y="4842283"/>
                  <a:ext cx="272617" cy="272617"/>
                </a:xfrm>
                <a:prstGeom prst="ellipse">
                  <a:avLst/>
                </a:prstGeom>
                <a:solidFill>
                  <a:srgbClr val="FFFFFF">
                    <a:lumMod val="75000"/>
                  </a:srgbClr>
                </a:solidFill>
                <a:ln w="25400" cap="flat" cmpd="sng" algn="ctr">
                  <a:solidFill>
                    <a:srgbClr val="FFFFFF">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rgbClr val="FFFFFF"/>
                    </a:solidFill>
                    <a:effectLst/>
                    <a:uLnTx/>
                    <a:uFillTx/>
                    <a:latin typeface="Tw Cen MT"/>
                    <a:ea typeface="微軟正黑體"/>
                    <a:cs typeface="+mn-cs"/>
                  </a:endParaRPr>
                </a:p>
              </p:txBody>
            </p:sp>
            <p:sp>
              <p:nvSpPr>
                <p:cNvPr id="102" name="橢圓 101">
                  <a:extLst>
                    <a:ext uri="{FF2B5EF4-FFF2-40B4-BE49-F238E27FC236}">
                      <a16:creationId xmlns:a16="http://schemas.microsoft.com/office/drawing/2014/main" id="{8FF21C29-A617-4938-80BF-876F252C0059}"/>
                    </a:ext>
                  </a:extLst>
                </p:cNvPr>
                <p:cNvSpPr/>
                <p:nvPr/>
              </p:nvSpPr>
              <p:spPr>
                <a:xfrm>
                  <a:off x="6523337" y="5186603"/>
                  <a:ext cx="272617" cy="272617"/>
                </a:xfrm>
                <a:prstGeom prst="ellipse">
                  <a:avLst/>
                </a:prstGeom>
                <a:solidFill>
                  <a:srgbClr val="FFFFFF">
                    <a:lumMod val="75000"/>
                  </a:srgbClr>
                </a:solidFill>
                <a:ln w="25400" cap="flat" cmpd="sng" algn="ctr">
                  <a:solidFill>
                    <a:srgbClr val="FFFFFF">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rgbClr val="FFFFFF"/>
                    </a:solidFill>
                    <a:effectLst/>
                    <a:uLnTx/>
                    <a:uFillTx/>
                    <a:latin typeface="Tw Cen MT"/>
                    <a:ea typeface="微軟正黑體"/>
                    <a:cs typeface="+mn-cs"/>
                  </a:endParaRPr>
                </a:p>
              </p:txBody>
            </p:sp>
            <p:grpSp>
              <p:nvGrpSpPr>
                <p:cNvPr id="103" name="群組 102">
                  <a:extLst>
                    <a:ext uri="{FF2B5EF4-FFF2-40B4-BE49-F238E27FC236}">
                      <a16:creationId xmlns:a16="http://schemas.microsoft.com/office/drawing/2014/main" id="{17896D46-B770-41CB-A44C-E917F70C8332}"/>
                    </a:ext>
                  </a:extLst>
                </p:cNvPr>
                <p:cNvGrpSpPr/>
                <p:nvPr/>
              </p:nvGrpSpPr>
              <p:grpSpPr>
                <a:xfrm>
                  <a:off x="6635931" y="4529143"/>
                  <a:ext cx="45719" cy="175183"/>
                  <a:chOff x="6084168" y="4055757"/>
                  <a:chExt cx="45719" cy="175183"/>
                </a:xfrm>
              </p:grpSpPr>
              <p:sp>
                <p:nvSpPr>
                  <p:cNvPr id="104" name="橢圓 103">
                    <a:extLst>
                      <a:ext uri="{FF2B5EF4-FFF2-40B4-BE49-F238E27FC236}">
                        <a16:creationId xmlns:a16="http://schemas.microsoft.com/office/drawing/2014/main" id="{D76EBB32-8718-4B02-9EED-1003E4A3B219}"/>
                      </a:ext>
                    </a:extLst>
                  </p:cNvPr>
                  <p:cNvSpPr/>
                  <p:nvPr/>
                </p:nvSpPr>
                <p:spPr>
                  <a:xfrm flipH="1" flipV="1">
                    <a:off x="6084168" y="4055757"/>
                    <a:ext cx="45719" cy="45719"/>
                  </a:xfrm>
                  <a:prstGeom prst="ellipse">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Text" lastClr="000000"/>
                      </a:solidFill>
                      <a:effectLst/>
                      <a:uLnTx/>
                      <a:uFillTx/>
                      <a:latin typeface="Tw Cen MT"/>
                      <a:ea typeface="微軟正黑體"/>
                      <a:cs typeface="+mn-cs"/>
                    </a:endParaRPr>
                  </a:p>
                </p:txBody>
              </p:sp>
              <p:sp>
                <p:nvSpPr>
                  <p:cNvPr id="105" name="橢圓 104">
                    <a:extLst>
                      <a:ext uri="{FF2B5EF4-FFF2-40B4-BE49-F238E27FC236}">
                        <a16:creationId xmlns:a16="http://schemas.microsoft.com/office/drawing/2014/main" id="{CD54A5F6-6DBE-414E-847B-D94613626956}"/>
                      </a:ext>
                    </a:extLst>
                  </p:cNvPr>
                  <p:cNvSpPr/>
                  <p:nvPr/>
                </p:nvSpPr>
                <p:spPr>
                  <a:xfrm flipH="1" flipV="1">
                    <a:off x="6084168" y="4120830"/>
                    <a:ext cx="45719" cy="45719"/>
                  </a:xfrm>
                  <a:prstGeom prst="ellipse">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Text" lastClr="000000"/>
                      </a:solidFill>
                      <a:effectLst/>
                      <a:uLnTx/>
                      <a:uFillTx/>
                      <a:latin typeface="Tw Cen MT"/>
                      <a:ea typeface="微軟正黑體"/>
                      <a:cs typeface="+mn-cs"/>
                    </a:endParaRPr>
                  </a:p>
                </p:txBody>
              </p:sp>
              <p:sp>
                <p:nvSpPr>
                  <p:cNvPr id="106" name="橢圓 105">
                    <a:extLst>
                      <a:ext uri="{FF2B5EF4-FFF2-40B4-BE49-F238E27FC236}">
                        <a16:creationId xmlns:a16="http://schemas.microsoft.com/office/drawing/2014/main" id="{ACDE3A15-3B54-4DC6-9D15-9754F1CA83D9}"/>
                      </a:ext>
                    </a:extLst>
                  </p:cNvPr>
                  <p:cNvSpPr/>
                  <p:nvPr/>
                </p:nvSpPr>
                <p:spPr>
                  <a:xfrm flipH="1" flipV="1">
                    <a:off x="6084168" y="4185221"/>
                    <a:ext cx="45719" cy="45719"/>
                  </a:xfrm>
                  <a:prstGeom prst="ellipse">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Text" lastClr="000000"/>
                      </a:solidFill>
                      <a:effectLst/>
                      <a:uLnTx/>
                      <a:uFillTx/>
                      <a:latin typeface="Tw Cen MT"/>
                      <a:ea typeface="微軟正黑體"/>
                      <a:cs typeface="+mn-cs"/>
                    </a:endParaRPr>
                  </a:p>
                </p:txBody>
              </p:sp>
            </p:grpSp>
          </p:grpSp>
        </p:grpSp>
        <p:cxnSp>
          <p:nvCxnSpPr>
            <p:cNvPr id="21" name="直線接點 20">
              <a:extLst>
                <a:ext uri="{FF2B5EF4-FFF2-40B4-BE49-F238E27FC236}">
                  <a16:creationId xmlns:a16="http://schemas.microsoft.com/office/drawing/2014/main" id="{C1079CD4-2EB7-4A6D-B2B4-EF5416FD83E2}"/>
                </a:ext>
              </a:extLst>
            </p:cNvPr>
            <p:cNvCxnSpPr>
              <a:cxnSpLocks/>
              <a:endCxn id="120" idx="2"/>
            </p:cNvCxnSpPr>
            <p:nvPr/>
          </p:nvCxnSpPr>
          <p:spPr>
            <a:xfrm>
              <a:off x="5559823" y="4416660"/>
              <a:ext cx="308321" cy="998667"/>
            </a:xfrm>
            <a:prstGeom prst="line">
              <a:avLst/>
            </a:prstGeom>
            <a:noFill/>
            <a:ln w="12700" cap="flat" cmpd="sng" algn="ctr">
              <a:solidFill>
                <a:srgbClr val="FFFFFF">
                  <a:lumMod val="50000"/>
                </a:srgbClr>
              </a:solidFill>
              <a:prstDash val="dash"/>
            </a:ln>
            <a:effectLst/>
          </p:spPr>
        </p:cxnSp>
        <p:cxnSp>
          <p:nvCxnSpPr>
            <p:cNvPr id="22" name="直線單箭頭接點 21">
              <a:extLst>
                <a:ext uri="{FF2B5EF4-FFF2-40B4-BE49-F238E27FC236}">
                  <a16:creationId xmlns:a16="http://schemas.microsoft.com/office/drawing/2014/main" id="{2FC458E1-E316-4AD7-8B96-618599FB98B9}"/>
                </a:ext>
              </a:extLst>
            </p:cNvPr>
            <p:cNvCxnSpPr>
              <a:cxnSpLocks/>
            </p:cNvCxnSpPr>
            <p:nvPr/>
          </p:nvCxnSpPr>
          <p:spPr>
            <a:xfrm flipV="1">
              <a:off x="672002" y="2276872"/>
              <a:ext cx="1101017" cy="1052334"/>
            </a:xfrm>
            <a:prstGeom prst="straightConnector1">
              <a:avLst/>
            </a:prstGeom>
            <a:noFill/>
            <a:ln w="19050" cap="flat" cmpd="sng" algn="ctr">
              <a:solidFill>
                <a:srgbClr val="000000"/>
              </a:solidFill>
              <a:prstDash val="solid"/>
              <a:headEnd type="arrow" w="med" len="med"/>
              <a:tailEnd type="arrow" w="med" len="med"/>
            </a:ln>
            <a:effectLst/>
          </p:spPr>
        </p:cxnSp>
        <p:sp>
          <p:nvSpPr>
            <p:cNvPr id="23" name="文字方塊 22">
              <a:extLst>
                <a:ext uri="{FF2B5EF4-FFF2-40B4-BE49-F238E27FC236}">
                  <a16:creationId xmlns:a16="http://schemas.microsoft.com/office/drawing/2014/main" id="{9083CFAF-26B8-42DF-84B9-B1F4CE1603CF}"/>
                </a:ext>
              </a:extLst>
            </p:cNvPr>
            <p:cNvSpPr txBox="1"/>
            <p:nvPr/>
          </p:nvSpPr>
          <p:spPr>
            <a:xfrm>
              <a:off x="833971" y="2348880"/>
              <a:ext cx="461665" cy="216024"/>
            </a:xfrm>
            <a:prstGeom prst="rect">
              <a:avLst/>
            </a:prstGeom>
            <a:noFill/>
          </p:spPr>
          <p:txBody>
            <a:bodyPr vert="eaVert"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srgbClr val="000000"/>
                </a:solidFill>
                <a:effectLst/>
                <a:uLnTx/>
                <a:uFillTx/>
                <a:latin typeface="Tw Cen MT"/>
              </a:endParaRPr>
            </a:p>
          </p:txBody>
        </p:sp>
        <p:sp>
          <p:nvSpPr>
            <p:cNvPr id="24" name="文字方塊 23">
              <a:extLst>
                <a:ext uri="{FF2B5EF4-FFF2-40B4-BE49-F238E27FC236}">
                  <a16:creationId xmlns:a16="http://schemas.microsoft.com/office/drawing/2014/main" id="{E1F18DCE-0ECB-48C9-8B29-7BA1122F776B}"/>
                </a:ext>
              </a:extLst>
            </p:cNvPr>
            <p:cNvSpPr txBox="1"/>
            <p:nvPr/>
          </p:nvSpPr>
          <p:spPr>
            <a:xfrm>
              <a:off x="926312" y="2521128"/>
              <a:ext cx="914400"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32</a:t>
              </a:r>
              <a:endParaRPr kumimoji="0" lang="zh-TW" altLang="en-US" sz="16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cxnSp>
          <p:nvCxnSpPr>
            <p:cNvPr id="25" name="直線單箭頭接點 24">
              <a:extLst>
                <a:ext uri="{FF2B5EF4-FFF2-40B4-BE49-F238E27FC236}">
                  <a16:creationId xmlns:a16="http://schemas.microsoft.com/office/drawing/2014/main" id="{8A51BFF6-4F3E-4D8C-B6D8-8E8D15D0F1EB}"/>
                </a:ext>
              </a:extLst>
            </p:cNvPr>
            <p:cNvCxnSpPr>
              <a:cxnSpLocks/>
            </p:cNvCxnSpPr>
            <p:nvPr/>
          </p:nvCxnSpPr>
          <p:spPr>
            <a:xfrm>
              <a:off x="672002" y="3393839"/>
              <a:ext cx="0" cy="2378226"/>
            </a:xfrm>
            <a:prstGeom prst="straightConnector1">
              <a:avLst/>
            </a:prstGeom>
            <a:noFill/>
            <a:ln w="19050" cap="flat" cmpd="sng" algn="ctr">
              <a:solidFill>
                <a:srgbClr val="000000"/>
              </a:solidFill>
              <a:prstDash val="solid"/>
              <a:headEnd type="arrow" w="med" len="med"/>
              <a:tailEnd type="arrow" w="med" len="med"/>
            </a:ln>
            <a:effectLst/>
          </p:spPr>
        </p:cxnSp>
        <p:sp>
          <p:nvSpPr>
            <p:cNvPr id="26" name="文字方塊 25">
              <a:extLst>
                <a:ext uri="{FF2B5EF4-FFF2-40B4-BE49-F238E27FC236}">
                  <a16:creationId xmlns:a16="http://schemas.microsoft.com/office/drawing/2014/main" id="{F935B0B1-5405-4780-99B6-35D75BC2F118}"/>
                </a:ext>
              </a:extLst>
            </p:cNvPr>
            <p:cNvSpPr txBox="1"/>
            <p:nvPr/>
          </p:nvSpPr>
          <p:spPr>
            <a:xfrm>
              <a:off x="284254" y="4503089"/>
              <a:ext cx="914400"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32</a:t>
              </a:r>
              <a:endParaRPr kumimoji="0" lang="zh-TW" altLang="en-US" sz="1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grpSp>
          <p:nvGrpSpPr>
            <p:cNvPr id="32" name="群組 31">
              <a:extLst>
                <a:ext uri="{FF2B5EF4-FFF2-40B4-BE49-F238E27FC236}">
                  <a16:creationId xmlns:a16="http://schemas.microsoft.com/office/drawing/2014/main" id="{F71FB12F-F5FC-45A4-91DE-82D6AC81DDCD}"/>
                </a:ext>
              </a:extLst>
            </p:cNvPr>
            <p:cNvGrpSpPr/>
            <p:nvPr/>
          </p:nvGrpSpPr>
          <p:grpSpPr>
            <a:xfrm>
              <a:off x="3668894" y="2302910"/>
              <a:ext cx="2175096" cy="850830"/>
              <a:chOff x="4344546" y="1952145"/>
              <a:chExt cx="2175096" cy="850830"/>
            </a:xfrm>
          </p:grpSpPr>
          <p:sp>
            <p:nvSpPr>
              <p:cNvPr id="33" name="矩形 32">
                <a:extLst>
                  <a:ext uri="{FF2B5EF4-FFF2-40B4-BE49-F238E27FC236}">
                    <a16:creationId xmlns:a16="http://schemas.microsoft.com/office/drawing/2014/main" id="{8C2C020A-6445-4EFA-ADF0-424695F5CF63}"/>
                  </a:ext>
                </a:extLst>
              </p:cNvPr>
              <p:cNvSpPr/>
              <p:nvPr/>
            </p:nvSpPr>
            <p:spPr>
              <a:xfrm>
                <a:off x="4344546" y="1952145"/>
                <a:ext cx="1713743" cy="850830"/>
              </a:xfrm>
              <a:prstGeom prst="rect">
                <a:avLst/>
              </a:prstGeom>
              <a:solidFill>
                <a:srgbClr val="FFFFFF"/>
              </a:solidFill>
              <a:ln w="25400" cap="flat" cmpd="sng" algn="ctr">
                <a:solidFill>
                  <a:srgbClr val="39393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rgbClr val="FFFFFF"/>
                  </a:solidFill>
                  <a:effectLst/>
                  <a:uLnTx/>
                  <a:uFillTx/>
                  <a:latin typeface="Tw Cen MT"/>
                  <a:ea typeface="微軟正黑體"/>
                  <a:cs typeface="+mn-cs"/>
                </a:endParaRPr>
              </a:p>
            </p:txBody>
          </p:sp>
          <p:grpSp>
            <p:nvGrpSpPr>
              <p:cNvPr id="34" name="群組 33">
                <a:extLst>
                  <a:ext uri="{FF2B5EF4-FFF2-40B4-BE49-F238E27FC236}">
                    <a16:creationId xmlns:a16="http://schemas.microsoft.com/office/drawing/2014/main" id="{885794CF-B06F-4607-9577-1C82896C0AB8}"/>
                  </a:ext>
                </a:extLst>
              </p:cNvPr>
              <p:cNvGrpSpPr/>
              <p:nvPr/>
            </p:nvGrpSpPr>
            <p:grpSpPr>
              <a:xfrm>
                <a:off x="4476685" y="2040365"/>
                <a:ext cx="2042957" cy="707852"/>
                <a:chOff x="6064035" y="1812500"/>
                <a:chExt cx="2398828" cy="707852"/>
              </a:xfrm>
            </p:grpSpPr>
            <p:sp>
              <p:nvSpPr>
                <p:cNvPr id="35" name="立方體 34">
                  <a:extLst>
                    <a:ext uri="{FF2B5EF4-FFF2-40B4-BE49-F238E27FC236}">
                      <a16:creationId xmlns:a16="http://schemas.microsoft.com/office/drawing/2014/main" id="{48A7C314-7FC5-46FF-A1F6-F37A377D52D5}"/>
                    </a:ext>
                  </a:extLst>
                </p:cNvPr>
                <p:cNvSpPr/>
                <p:nvPr/>
              </p:nvSpPr>
              <p:spPr>
                <a:xfrm>
                  <a:off x="6064035" y="1812500"/>
                  <a:ext cx="207135" cy="307976"/>
                </a:xfrm>
                <a:prstGeom prst="cube">
                  <a:avLst>
                    <a:gd name="adj" fmla="val 46291"/>
                  </a:avLst>
                </a:prstGeom>
                <a:solidFill>
                  <a:srgbClr val="9BFFBC"/>
                </a:solidFill>
                <a:ln w="25400" cap="flat" cmpd="sng" algn="ctr">
                  <a:solidFill>
                    <a:srgbClr val="7DCD97"/>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rgbClr val="FFFFFF"/>
                    </a:solidFill>
                    <a:effectLst/>
                    <a:uLnTx/>
                    <a:uFillTx/>
                    <a:latin typeface="Tw Cen MT"/>
                    <a:ea typeface="微軟正黑體"/>
                    <a:cs typeface="+mn-cs"/>
                  </a:endParaRPr>
                </a:p>
              </p:txBody>
            </p:sp>
            <p:sp>
              <p:nvSpPr>
                <p:cNvPr id="36" name="立方體 35">
                  <a:extLst>
                    <a:ext uri="{FF2B5EF4-FFF2-40B4-BE49-F238E27FC236}">
                      <a16:creationId xmlns:a16="http://schemas.microsoft.com/office/drawing/2014/main" id="{A690A82C-DF53-483D-8608-9406C6CC5FBF}"/>
                    </a:ext>
                  </a:extLst>
                </p:cNvPr>
                <p:cNvSpPr/>
                <p:nvPr/>
              </p:nvSpPr>
              <p:spPr>
                <a:xfrm>
                  <a:off x="6068245" y="2202696"/>
                  <a:ext cx="213645" cy="317656"/>
                </a:xfrm>
                <a:prstGeom prst="cube">
                  <a:avLst>
                    <a:gd name="adj" fmla="val 46291"/>
                  </a:avLst>
                </a:prstGeom>
                <a:solidFill>
                  <a:srgbClr val="FFCC32"/>
                </a:solidFill>
                <a:ln w="25400" cap="flat" cmpd="sng" algn="ctr">
                  <a:solidFill>
                    <a:srgbClr val="C898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rgbClr val="FFFFFF"/>
                    </a:solidFill>
                    <a:effectLst/>
                    <a:uLnTx/>
                    <a:uFillTx/>
                    <a:latin typeface="Tw Cen MT"/>
                    <a:ea typeface="微軟正黑體"/>
                    <a:cs typeface="+mn-cs"/>
                  </a:endParaRPr>
                </a:p>
              </p:txBody>
            </p:sp>
            <p:sp>
              <p:nvSpPr>
                <p:cNvPr id="37" name="文字方塊 36">
                  <a:extLst>
                    <a:ext uri="{FF2B5EF4-FFF2-40B4-BE49-F238E27FC236}">
                      <a16:creationId xmlns:a16="http://schemas.microsoft.com/office/drawing/2014/main" id="{EB371D04-4AF1-4EAF-8F5A-FEBA5C9E5A98}"/>
                    </a:ext>
                  </a:extLst>
                </p:cNvPr>
                <p:cNvSpPr txBox="1"/>
                <p:nvPr/>
              </p:nvSpPr>
              <p:spPr>
                <a:xfrm>
                  <a:off x="6256622" y="1823721"/>
                  <a:ext cx="2206241" cy="23350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TW"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r>
                    <a:rPr kumimoji="0" lang="zh-TW" altLang="en-US"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t>
                  </a:r>
                  <a:r>
                    <a:rPr kumimoji="0" lang="en-US" altLang="zh-TW"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Convolution Layer</a:t>
                  </a:r>
                </a:p>
              </p:txBody>
            </p:sp>
            <p:sp>
              <p:nvSpPr>
                <p:cNvPr id="38" name="矩形 37">
                  <a:extLst>
                    <a:ext uri="{FF2B5EF4-FFF2-40B4-BE49-F238E27FC236}">
                      <a16:creationId xmlns:a16="http://schemas.microsoft.com/office/drawing/2014/main" id="{BA423EF7-3B34-4702-BCF9-46075766D73E}"/>
                    </a:ext>
                  </a:extLst>
                </p:cNvPr>
                <p:cNvSpPr/>
                <p:nvPr/>
              </p:nvSpPr>
              <p:spPr>
                <a:xfrm>
                  <a:off x="6270058" y="2205968"/>
                  <a:ext cx="1545681" cy="233508"/>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TW"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Max Pooling Layer</a:t>
                  </a:r>
                  <a:endParaRPr kumimoji="0" lang="zh-TW" altLang="en-US"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grpSp>
        </p:grpSp>
      </p:grpSp>
      <p:sp>
        <p:nvSpPr>
          <p:cNvPr id="129" name="文字方塊 128">
            <a:extLst>
              <a:ext uri="{FF2B5EF4-FFF2-40B4-BE49-F238E27FC236}">
                <a16:creationId xmlns:a16="http://schemas.microsoft.com/office/drawing/2014/main" id="{A5FDE968-2F70-41D2-A0D3-3700098F9731}"/>
              </a:ext>
            </a:extLst>
          </p:cNvPr>
          <p:cNvSpPr txBox="1"/>
          <p:nvPr/>
        </p:nvSpPr>
        <p:spPr>
          <a:xfrm>
            <a:off x="7385598" y="5924723"/>
            <a:ext cx="1323325" cy="523220"/>
          </a:xfrm>
          <a:prstGeom prst="rect">
            <a:avLst/>
          </a:prstGeom>
          <a:noFill/>
        </p:spPr>
        <p:txBody>
          <a:bodyPr wrap="square" rtlCol="0">
            <a:spAutoFit/>
          </a:bodyPr>
          <a:lstStyle/>
          <a:p>
            <a:pPr algn="ctr"/>
            <a:r>
              <a:rPr lang="en-US" altLang="zh-TW" sz="1400" b="1" dirty="0">
                <a:solidFill>
                  <a:srgbClr val="BBE0E3">
                    <a:lumMod val="25000"/>
                  </a:srgbClr>
                </a:solidFill>
                <a:latin typeface="Calibri" panose="020F0502020204030204" pitchFamily="34" charset="0"/>
                <a:cs typeface="Calibri" panose="020F0502020204030204" pitchFamily="34" charset="0"/>
              </a:rPr>
              <a:t>Fully </a:t>
            </a:r>
          </a:p>
          <a:p>
            <a:pPr algn="ctr"/>
            <a:r>
              <a:rPr lang="en-US" altLang="zh-TW" sz="1400" b="1" dirty="0">
                <a:solidFill>
                  <a:srgbClr val="BBE0E3">
                    <a:lumMod val="25000"/>
                  </a:srgbClr>
                </a:solidFill>
                <a:latin typeface="Calibri" panose="020F0502020204030204" pitchFamily="34" charset="0"/>
                <a:cs typeface="Calibri" panose="020F0502020204030204" pitchFamily="34" charset="0"/>
              </a:rPr>
              <a:t>Connected </a:t>
            </a:r>
          </a:p>
        </p:txBody>
      </p:sp>
      <p:sp>
        <p:nvSpPr>
          <p:cNvPr id="130" name="文字方塊 129">
            <a:extLst>
              <a:ext uri="{FF2B5EF4-FFF2-40B4-BE49-F238E27FC236}">
                <a16:creationId xmlns:a16="http://schemas.microsoft.com/office/drawing/2014/main" id="{34C6ECD5-F18D-49BF-87B0-AD81D8508AD7}"/>
              </a:ext>
            </a:extLst>
          </p:cNvPr>
          <p:cNvSpPr txBox="1"/>
          <p:nvPr/>
        </p:nvSpPr>
        <p:spPr>
          <a:xfrm>
            <a:off x="5540884" y="6052733"/>
            <a:ext cx="1323325" cy="307777"/>
          </a:xfrm>
          <a:prstGeom prst="rect">
            <a:avLst/>
          </a:prstGeom>
          <a:noFill/>
        </p:spPr>
        <p:txBody>
          <a:bodyPr wrap="square" rtlCol="0">
            <a:spAutoFit/>
          </a:bodyPr>
          <a:lstStyle/>
          <a:p>
            <a:pPr algn="ctr"/>
            <a:r>
              <a:rPr lang="en-US" altLang="zh-TW" sz="1400" b="1" dirty="0">
                <a:solidFill>
                  <a:srgbClr val="BBE0E3">
                    <a:lumMod val="25000"/>
                  </a:srgbClr>
                </a:solidFill>
                <a:latin typeface="Calibri" panose="020F0502020204030204" pitchFamily="34" charset="0"/>
                <a:cs typeface="Calibri" panose="020F0502020204030204" pitchFamily="34" charset="0"/>
              </a:rPr>
              <a:t>Flatten</a:t>
            </a:r>
          </a:p>
        </p:txBody>
      </p:sp>
      <p:sp>
        <p:nvSpPr>
          <p:cNvPr id="131" name="文字方塊 130">
            <a:extLst>
              <a:ext uri="{FF2B5EF4-FFF2-40B4-BE49-F238E27FC236}">
                <a16:creationId xmlns:a16="http://schemas.microsoft.com/office/drawing/2014/main" id="{F5FF5EDC-207B-4BB7-A3AF-6F906000FF9D}"/>
              </a:ext>
            </a:extLst>
          </p:cNvPr>
          <p:cNvSpPr txBox="1"/>
          <p:nvPr/>
        </p:nvSpPr>
        <p:spPr>
          <a:xfrm>
            <a:off x="9265664" y="6052733"/>
            <a:ext cx="1323325" cy="307777"/>
          </a:xfrm>
          <a:prstGeom prst="rect">
            <a:avLst/>
          </a:prstGeom>
          <a:noFill/>
        </p:spPr>
        <p:txBody>
          <a:bodyPr wrap="square" rtlCol="0">
            <a:spAutoFit/>
          </a:bodyPr>
          <a:lstStyle/>
          <a:p>
            <a:pPr algn="ctr"/>
            <a:r>
              <a:rPr lang="en-US" altLang="zh-TW" sz="1400" b="1" dirty="0" err="1">
                <a:solidFill>
                  <a:srgbClr val="BBE0E3">
                    <a:lumMod val="25000"/>
                  </a:srgbClr>
                </a:solidFill>
                <a:latin typeface="Calibri" panose="020F0502020204030204" pitchFamily="34" charset="0"/>
                <a:cs typeface="Calibri" panose="020F0502020204030204" pitchFamily="34" charset="0"/>
              </a:rPr>
              <a:t>Softmax</a:t>
            </a:r>
            <a:endParaRPr lang="en-US" altLang="zh-TW" sz="1400" b="1" dirty="0">
              <a:solidFill>
                <a:srgbClr val="BBE0E3">
                  <a:lumMod val="25000"/>
                </a:srgbClr>
              </a:solidFill>
              <a:latin typeface="Calibri" panose="020F0502020204030204" pitchFamily="34" charset="0"/>
              <a:cs typeface="Calibri" panose="020F0502020204030204" pitchFamily="34" charset="0"/>
            </a:endParaRPr>
          </a:p>
        </p:txBody>
      </p:sp>
      <p:graphicFrame>
        <p:nvGraphicFramePr>
          <p:cNvPr id="132" name="表格 131">
            <a:extLst>
              <a:ext uri="{FF2B5EF4-FFF2-40B4-BE49-F238E27FC236}">
                <a16:creationId xmlns:a16="http://schemas.microsoft.com/office/drawing/2014/main" id="{97D7EE55-522E-4A1C-8EE5-A36AA6C57C0F}"/>
              </a:ext>
            </a:extLst>
          </p:cNvPr>
          <p:cNvGraphicFramePr>
            <a:graphicFrameLocks noGrp="1"/>
          </p:cNvGraphicFramePr>
          <p:nvPr>
            <p:extLst>
              <p:ext uri="{D42A27DB-BD31-4B8C-83A1-F6EECF244321}">
                <p14:modId xmlns:p14="http://schemas.microsoft.com/office/powerpoint/2010/main" val="1453327765"/>
              </p:ext>
            </p:extLst>
          </p:nvPr>
        </p:nvGraphicFramePr>
        <p:xfrm>
          <a:off x="9490938" y="3912704"/>
          <a:ext cx="872778" cy="1483360"/>
        </p:xfrm>
        <a:graphic>
          <a:graphicData uri="http://schemas.openxmlformats.org/drawingml/2006/table">
            <a:tbl>
              <a:tblPr firstRow="1" bandRow="1">
                <a:tableStyleId>{16D9F66E-5EB9-4882-86FB-DCBF35E3C3E4}</a:tableStyleId>
              </a:tblPr>
              <a:tblGrid>
                <a:gridCol w="872778">
                  <a:extLst>
                    <a:ext uri="{9D8B030D-6E8A-4147-A177-3AD203B41FA5}">
                      <a16:colId xmlns:a16="http://schemas.microsoft.com/office/drawing/2014/main" val="3917881735"/>
                    </a:ext>
                  </a:extLst>
                </a:gridCol>
              </a:tblGrid>
              <a:tr h="370840">
                <a:tc>
                  <a:txBody>
                    <a:bodyPr/>
                    <a:lstStyle/>
                    <a:p>
                      <a:pPr algn="ctr"/>
                      <a:r>
                        <a:rPr lang="en-US" altLang="zh-TW" b="0" dirty="0"/>
                        <a:t>0.9</a:t>
                      </a:r>
                      <a:endParaRPr lang="zh-TW" altLang="en-US" b="0" dirty="0"/>
                    </a:p>
                  </a:txBody>
                  <a:tcPr/>
                </a:tc>
                <a:extLst>
                  <a:ext uri="{0D108BD9-81ED-4DB2-BD59-A6C34878D82A}">
                    <a16:rowId xmlns:a16="http://schemas.microsoft.com/office/drawing/2014/main" val="536292403"/>
                  </a:ext>
                </a:extLst>
              </a:tr>
              <a:tr h="370840">
                <a:tc>
                  <a:txBody>
                    <a:bodyPr/>
                    <a:lstStyle/>
                    <a:p>
                      <a:pPr algn="ctr"/>
                      <a:r>
                        <a:rPr lang="en-US" altLang="zh-TW" b="0" dirty="0"/>
                        <a:t>0.08</a:t>
                      </a:r>
                      <a:endParaRPr lang="zh-TW" altLang="en-US" b="0" dirty="0"/>
                    </a:p>
                  </a:txBody>
                  <a:tcPr/>
                </a:tc>
                <a:extLst>
                  <a:ext uri="{0D108BD9-81ED-4DB2-BD59-A6C34878D82A}">
                    <a16:rowId xmlns:a16="http://schemas.microsoft.com/office/drawing/2014/main" val="292526757"/>
                  </a:ext>
                </a:extLst>
              </a:tr>
              <a:tr h="370840">
                <a:tc>
                  <a:txBody>
                    <a:bodyPr/>
                    <a:lstStyle/>
                    <a:p>
                      <a:pPr algn="ctr"/>
                      <a:r>
                        <a:rPr lang="en-US" altLang="zh-TW" b="0" dirty="0"/>
                        <a:t>0.02</a:t>
                      </a:r>
                      <a:endParaRPr lang="zh-TW" altLang="en-US" b="0" dirty="0"/>
                    </a:p>
                  </a:txBody>
                  <a:tcPr/>
                </a:tc>
                <a:extLst>
                  <a:ext uri="{0D108BD9-81ED-4DB2-BD59-A6C34878D82A}">
                    <a16:rowId xmlns:a16="http://schemas.microsoft.com/office/drawing/2014/main" val="1380896485"/>
                  </a:ext>
                </a:extLst>
              </a:tr>
              <a:tr h="370840">
                <a:tc>
                  <a:txBody>
                    <a:bodyPr/>
                    <a:lstStyle/>
                    <a:p>
                      <a:pPr algn="ctr"/>
                      <a:r>
                        <a:rPr lang="en-US" altLang="zh-TW" b="0" dirty="0"/>
                        <a:t>0.00</a:t>
                      </a:r>
                      <a:endParaRPr lang="zh-TW" altLang="en-US" b="0" dirty="0"/>
                    </a:p>
                  </a:txBody>
                  <a:tcPr/>
                </a:tc>
                <a:extLst>
                  <a:ext uri="{0D108BD9-81ED-4DB2-BD59-A6C34878D82A}">
                    <a16:rowId xmlns:a16="http://schemas.microsoft.com/office/drawing/2014/main" val="220664412"/>
                  </a:ext>
                </a:extLst>
              </a:tr>
            </a:tbl>
          </a:graphicData>
        </a:graphic>
      </p:graphicFrame>
      <p:cxnSp>
        <p:nvCxnSpPr>
          <p:cNvPr id="133" name="直線單箭頭接點 132">
            <a:extLst>
              <a:ext uri="{FF2B5EF4-FFF2-40B4-BE49-F238E27FC236}">
                <a16:creationId xmlns:a16="http://schemas.microsoft.com/office/drawing/2014/main" id="{9E5E42EB-A6C8-44F5-BC83-147A158C4452}"/>
              </a:ext>
            </a:extLst>
          </p:cNvPr>
          <p:cNvCxnSpPr>
            <a:stCxn id="125" idx="6"/>
          </p:cNvCxnSpPr>
          <p:nvPr/>
        </p:nvCxnSpPr>
        <p:spPr>
          <a:xfrm flipV="1">
            <a:off x="9279525" y="4038596"/>
            <a:ext cx="1327573" cy="1"/>
          </a:xfrm>
          <a:prstGeom prst="straightConnector1">
            <a:avLst/>
          </a:prstGeom>
          <a:ln>
            <a:solidFill>
              <a:schemeClr val="tx1">
                <a:alpha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4" name="直線單箭頭接點 133">
            <a:extLst>
              <a:ext uri="{FF2B5EF4-FFF2-40B4-BE49-F238E27FC236}">
                <a16:creationId xmlns:a16="http://schemas.microsoft.com/office/drawing/2014/main" id="{2BDFDEA7-8046-4FBB-BA07-6394FF9C5EBA}"/>
              </a:ext>
            </a:extLst>
          </p:cNvPr>
          <p:cNvCxnSpPr/>
          <p:nvPr/>
        </p:nvCxnSpPr>
        <p:spPr>
          <a:xfrm flipV="1">
            <a:off x="9292201" y="4435330"/>
            <a:ext cx="1327573" cy="1"/>
          </a:xfrm>
          <a:prstGeom prst="straightConnector1">
            <a:avLst/>
          </a:prstGeom>
          <a:ln>
            <a:solidFill>
              <a:schemeClr val="tx1">
                <a:alpha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5" name="直線單箭頭接點 134">
            <a:extLst>
              <a:ext uri="{FF2B5EF4-FFF2-40B4-BE49-F238E27FC236}">
                <a16:creationId xmlns:a16="http://schemas.microsoft.com/office/drawing/2014/main" id="{B59FCD14-D0D0-4A2F-92CF-C1B37F68D2E8}"/>
              </a:ext>
            </a:extLst>
          </p:cNvPr>
          <p:cNvCxnSpPr/>
          <p:nvPr/>
        </p:nvCxnSpPr>
        <p:spPr>
          <a:xfrm flipV="1">
            <a:off x="9303076" y="4811831"/>
            <a:ext cx="1327573" cy="1"/>
          </a:xfrm>
          <a:prstGeom prst="straightConnector1">
            <a:avLst/>
          </a:prstGeom>
          <a:ln>
            <a:solidFill>
              <a:schemeClr val="tx1">
                <a:alpha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6" name="直線單箭頭接點 135">
            <a:extLst>
              <a:ext uri="{FF2B5EF4-FFF2-40B4-BE49-F238E27FC236}">
                <a16:creationId xmlns:a16="http://schemas.microsoft.com/office/drawing/2014/main" id="{AA9AE2C1-6549-40AB-AA33-12C975318621}"/>
              </a:ext>
            </a:extLst>
          </p:cNvPr>
          <p:cNvCxnSpPr/>
          <p:nvPr/>
        </p:nvCxnSpPr>
        <p:spPr>
          <a:xfrm flipV="1">
            <a:off x="9300469" y="5235891"/>
            <a:ext cx="1327573" cy="1"/>
          </a:xfrm>
          <a:prstGeom prst="straightConnector1">
            <a:avLst/>
          </a:prstGeom>
          <a:ln>
            <a:solidFill>
              <a:schemeClr val="tx1">
                <a:alpha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8" name="矩形 137">
            <a:extLst>
              <a:ext uri="{FF2B5EF4-FFF2-40B4-BE49-F238E27FC236}">
                <a16:creationId xmlns:a16="http://schemas.microsoft.com/office/drawing/2014/main" id="{B488A337-0265-47E8-B171-28CFE3C095FA}"/>
              </a:ext>
            </a:extLst>
          </p:cNvPr>
          <p:cNvSpPr/>
          <p:nvPr/>
        </p:nvSpPr>
        <p:spPr>
          <a:xfrm>
            <a:off x="10552565" y="4207687"/>
            <a:ext cx="763772" cy="523220"/>
          </a:xfrm>
          <a:prstGeom prst="rect">
            <a:avLst/>
          </a:prstGeom>
          <a:noFill/>
        </p:spPr>
        <p:txBody>
          <a:bodyPr wrap="square" lIns="91440" tIns="45720" rIns="91440" bIns="45720">
            <a:spAutoFit/>
          </a:bodyPr>
          <a:lstStyle/>
          <a:p>
            <a:pPr algn="ctr"/>
            <a:r>
              <a:rPr lang="en-US" altLang="zh-TW" sz="2800" b="1" dirty="0">
                <a:ln w="22225">
                  <a:noFill/>
                  <a:prstDash val="solid"/>
                </a:ln>
                <a:solidFill>
                  <a:schemeClr val="bg1">
                    <a:lumMod val="65000"/>
                  </a:schemeClr>
                </a:solidFill>
                <a:latin typeface="Calibri" panose="020F0502020204030204" pitchFamily="34" charset="0"/>
                <a:cs typeface="Calibri" panose="020F0502020204030204" pitchFamily="34" charset="0"/>
              </a:rPr>
              <a:t>‘O’</a:t>
            </a:r>
            <a:endParaRPr lang="zh-TW" altLang="en-US" sz="2800" b="1" dirty="0">
              <a:ln w="22225">
                <a:noFill/>
                <a:prstDash val="solid"/>
              </a:ln>
              <a:solidFill>
                <a:schemeClr val="bg1">
                  <a:lumMod val="65000"/>
                </a:schemeClr>
              </a:solidFill>
              <a:latin typeface="Calibri" panose="020F0502020204030204" pitchFamily="34" charset="0"/>
              <a:cs typeface="Calibri" panose="020F0502020204030204" pitchFamily="34" charset="0"/>
            </a:endParaRPr>
          </a:p>
        </p:txBody>
      </p:sp>
      <p:sp>
        <p:nvSpPr>
          <p:cNvPr id="139" name="矩形 138">
            <a:extLst>
              <a:ext uri="{FF2B5EF4-FFF2-40B4-BE49-F238E27FC236}">
                <a16:creationId xmlns:a16="http://schemas.microsoft.com/office/drawing/2014/main" id="{43FDA74C-8002-4CF7-A8CC-5995CBC5D4C9}"/>
              </a:ext>
            </a:extLst>
          </p:cNvPr>
          <p:cNvSpPr/>
          <p:nvPr/>
        </p:nvSpPr>
        <p:spPr>
          <a:xfrm>
            <a:off x="10552565" y="3785011"/>
            <a:ext cx="763772" cy="523220"/>
          </a:xfrm>
          <a:prstGeom prst="rect">
            <a:avLst/>
          </a:prstGeom>
          <a:noFill/>
        </p:spPr>
        <p:txBody>
          <a:bodyPr wrap="square" lIns="91440" tIns="45720" rIns="91440" bIns="45720">
            <a:spAutoFit/>
          </a:bodyPr>
          <a:lstStyle/>
          <a:p>
            <a:pPr algn="ctr"/>
            <a:r>
              <a:rPr lang="en-US" altLang="zh-TW" sz="2800" b="1" dirty="0">
                <a:ln w="22225">
                  <a:noFill/>
                  <a:prstDash val="solid"/>
                </a:ln>
                <a:latin typeface="Calibri" panose="020F0502020204030204" pitchFamily="34" charset="0"/>
                <a:cs typeface="Calibri" panose="020F0502020204030204" pitchFamily="34" charset="0"/>
              </a:rPr>
              <a:t>‘S’</a:t>
            </a:r>
            <a:endParaRPr lang="zh-TW" altLang="en-US" sz="2800" b="1" dirty="0">
              <a:ln w="22225">
                <a:noFill/>
                <a:prstDash val="solid"/>
              </a:ln>
              <a:latin typeface="Calibri" panose="020F0502020204030204" pitchFamily="34" charset="0"/>
              <a:cs typeface="Calibri" panose="020F0502020204030204" pitchFamily="34" charset="0"/>
            </a:endParaRPr>
          </a:p>
        </p:txBody>
      </p:sp>
      <p:sp>
        <p:nvSpPr>
          <p:cNvPr id="140" name="矩形 139">
            <a:extLst>
              <a:ext uri="{FF2B5EF4-FFF2-40B4-BE49-F238E27FC236}">
                <a16:creationId xmlns:a16="http://schemas.microsoft.com/office/drawing/2014/main" id="{4517F23B-785D-40AE-B019-A2E2156F6C34}"/>
              </a:ext>
            </a:extLst>
          </p:cNvPr>
          <p:cNvSpPr/>
          <p:nvPr/>
        </p:nvSpPr>
        <p:spPr>
          <a:xfrm>
            <a:off x="10552565" y="4581535"/>
            <a:ext cx="763772" cy="523220"/>
          </a:xfrm>
          <a:prstGeom prst="rect">
            <a:avLst/>
          </a:prstGeom>
          <a:noFill/>
        </p:spPr>
        <p:txBody>
          <a:bodyPr wrap="square" lIns="91440" tIns="45720" rIns="91440" bIns="45720">
            <a:spAutoFit/>
          </a:bodyPr>
          <a:lstStyle/>
          <a:p>
            <a:pPr algn="ctr"/>
            <a:r>
              <a:rPr lang="en-US" altLang="zh-TW" sz="2800" b="1" dirty="0">
                <a:ln w="22225">
                  <a:noFill/>
                  <a:prstDash val="solid"/>
                </a:ln>
                <a:solidFill>
                  <a:schemeClr val="bg1">
                    <a:lumMod val="65000"/>
                  </a:schemeClr>
                </a:solidFill>
                <a:latin typeface="Calibri" panose="020F0502020204030204" pitchFamily="34" charset="0"/>
                <a:cs typeface="Calibri" panose="020F0502020204030204" pitchFamily="34" charset="0"/>
              </a:rPr>
              <a:t>‘V’</a:t>
            </a:r>
            <a:endParaRPr lang="zh-TW" altLang="en-US" sz="2800" b="1" dirty="0">
              <a:ln w="22225">
                <a:noFill/>
                <a:prstDash val="solid"/>
              </a:ln>
              <a:solidFill>
                <a:schemeClr val="bg1">
                  <a:lumMod val="65000"/>
                </a:schemeClr>
              </a:solidFill>
              <a:latin typeface="Calibri" panose="020F0502020204030204" pitchFamily="34" charset="0"/>
              <a:cs typeface="Calibri" panose="020F0502020204030204" pitchFamily="34" charset="0"/>
            </a:endParaRPr>
          </a:p>
        </p:txBody>
      </p:sp>
      <p:sp>
        <p:nvSpPr>
          <p:cNvPr id="141" name="矩形 140">
            <a:extLst>
              <a:ext uri="{FF2B5EF4-FFF2-40B4-BE49-F238E27FC236}">
                <a16:creationId xmlns:a16="http://schemas.microsoft.com/office/drawing/2014/main" id="{79715877-E0C6-4FCB-9448-0C721486208C}"/>
              </a:ext>
            </a:extLst>
          </p:cNvPr>
          <p:cNvSpPr/>
          <p:nvPr/>
        </p:nvSpPr>
        <p:spPr>
          <a:xfrm>
            <a:off x="10552565" y="4987534"/>
            <a:ext cx="763772" cy="523220"/>
          </a:xfrm>
          <a:prstGeom prst="rect">
            <a:avLst/>
          </a:prstGeom>
          <a:noFill/>
        </p:spPr>
        <p:txBody>
          <a:bodyPr wrap="square" lIns="91440" tIns="45720" rIns="91440" bIns="45720">
            <a:spAutoFit/>
          </a:bodyPr>
          <a:lstStyle/>
          <a:p>
            <a:pPr algn="ctr"/>
            <a:r>
              <a:rPr lang="en-US" altLang="zh-TW" sz="2800" b="1" dirty="0">
                <a:ln w="22225">
                  <a:noFill/>
                  <a:prstDash val="solid"/>
                </a:ln>
                <a:solidFill>
                  <a:schemeClr val="bg1">
                    <a:lumMod val="65000"/>
                  </a:schemeClr>
                </a:solidFill>
                <a:latin typeface="Calibri" panose="020F0502020204030204" pitchFamily="34" charset="0"/>
                <a:cs typeface="Calibri" panose="020F0502020204030204" pitchFamily="34" charset="0"/>
              </a:rPr>
              <a:t>‘W’</a:t>
            </a:r>
            <a:endParaRPr lang="zh-TW" altLang="en-US" sz="2800" b="1" dirty="0">
              <a:ln w="22225">
                <a:noFill/>
                <a:prstDash val="solid"/>
              </a:ln>
              <a:solidFill>
                <a:schemeClr val="bg1">
                  <a:lumMod val="65000"/>
                </a:schemeClr>
              </a:solidFill>
              <a:latin typeface="Calibri" panose="020F0502020204030204" pitchFamily="34" charset="0"/>
              <a:cs typeface="Calibri" panose="020F0502020204030204" pitchFamily="34" charset="0"/>
            </a:endParaRPr>
          </a:p>
        </p:txBody>
      </p:sp>
      <p:sp>
        <p:nvSpPr>
          <p:cNvPr id="149" name="文字方塊 148">
            <a:extLst>
              <a:ext uri="{FF2B5EF4-FFF2-40B4-BE49-F238E27FC236}">
                <a16:creationId xmlns:a16="http://schemas.microsoft.com/office/drawing/2014/main" id="{9E9270A3-A531-4251-BC21-85013237F3FE}"/>
              </a:ext>
            </a:extLst>
          </p:cNvPr>
          <p:cNvSpPr txBox="1"/>
          <p:nvPr/>
        </p:nvSpPr>
        <p:spPr>
          <a:xfrm>
            <a:off x="631871" y="1414467"/>
            <a:ext cx="10893377" cy="461665"/>
          </a:xfrm>
          <a:prstGeom prst="rect">
            <a:avLst/>
          </a:prstGeom>
          <a:noFill/>
        </p:spPr>
        <p:txBody>
          <a:bodyPr wrap="square" rtlCol="0">
            <a:spAutoFit/>
          </a:bodyPr>
          <a:lstStyle/>
          <a:p>
            <a:pPr marL="285750" indent="-285750">
              <a:buFont typeface="Wingdings" panose="05000000000000000000" pitchFamily="2" charset="2"/>
              <a:buChar char="u"/>
            </a:pPr>
            <a:r>
              <a:rPr lang="en-US" altLang="zh-TW" sz="2400" dirty="0">
                <a:latin typeface="Calibri" panose="020F0502020204030204" pitchFamily="34" charset="0"/>
                <a:cs typeface="Calibri" panose="020F0502020204030204" pitchFamily="34" charset="0"/>
              </a:rPr>
              <a:t>The neural network shows below. </a:t>
            </a:r>
          </a:p>
        </p:txBody>
      </p:sp>
    </p:spTree>
    <p:extLst>
      <p:ext uri="{BB962C8B-B14F-4D97-AF65-F5344CB8AC3E}">
        <p14:creationId xmlns:p14="http://schemas.microsoft.com/office/powerpoint/2010/main" val="4225733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62626">
            <a:alpha val="90000"/>
          </a:srgbClr>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66677A7-8304-4004-8477-4A8D2DCA5D3E}"/>
              </a:ext>
            </a:extLst>
          </p:cNvPr>
          <p:cNvSpPr/>
          <p:nvPr/>
        </p:nvSpPr>
        <p:spPr>
          <a:xfrm>
            <a:off x="0" y="391473"/>
            <a:ext cx="113082" cy="723898"/>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BF338971-20AD-42E9-95CE-86373740E0CF}"/>
              </a:ext>
            </a:extLst>
          </p:cNvPr>
          <p:cNvSpPr/>
          <p:nvPr/>
        </p:nvSpPr>
        <p:spPr>
          <a:xfrm>
            <a:off x="249054" y="391473"/>
            <a:ext cx="208146"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35207E7B-1894-41B7-89DF-5AF33AD3CE0A}"/>
              </a:ext>
            </a:extLst>
          </p:cNvPr>
          <p:cNvSpPr/>
          <p:nvPr/>
        </p:nvSpPr>
        <p:spPr>
          <a:xfrm>
            <a:off x="0" y="6044450"/>
            <a:ext cx="12192000" cy="813550"/>
          </a:xfrm>
          <a:prstGeom prst="rect">
            <a:avLst/>
          </a:prstGeom>
          <a:pattFill prst="dotGrid">
            <a:fgClr>
              <a:schemeClr val="bg1">
                <a:lumMod val="75000"/>
              </a:schemeClr>
            </a:fgClr>
            <a:bgClr>
              <a:schemeClr val="bg1">
                <a:lumMod val="8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DBE86500-CEB8-42ED-A40C-77B81A6111EB}"/>
              </a:ext>
            </a:extLst>
          </p:cNvPr>
          <p:cNvSpPr/>
          <p:nvPr/>
        </p:nvSpPr>
        <p:spPr>
          <a:xfrm>
            <a:off x="593171" y="1407770"/>
            <a:ext cx="11032772" cy="4936451"/>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文字方塊 9">
            <a:extLst>
              <a:ext uri="{FF2B5EF4-FFF2-40B4-BE49-F238E27FC236}">
                <a16:creationId xmlns:a16="http://schemas.microsoft.com/office/drawing/2014/main" id="{1AB7B8CF-CEB7-433B-8D1B-B91E8472AB7B}"/>
              </a:ext>
            </a:extLst>
          </p:cNvPr>
          <p:cNvSpPr txBox="1"/>
          <p:nvPr/>
        </p:nvSpPr>
        <p:spPr>
          <a:xfrm>
            <a:off x="866287" y="1407770"/>
            <a:ext cx="10732542" cy="1938992"/>
          </a:xfrm>
          <a:prstGeom prst="rect">
            <a:avLst/>
          </a:prstGeom>
          <a:noFill/>
        </p:spPr>
        <p:txBody>
          <a:bodyPr wrap="square" rtlCol="0">
            <a:spAutoFit/>
          </a:bodyPr>
          <a:lstStyle/>
          <a:p>
            <a:pPr marL="285750" indent="-285750">
              <a:buFont typeface="Wingdings" panose="05000000000000000000" pitchFamily="2" charset="2"/>
              <a:buChar char="u"/>
            </a:pPr>
            <a:r>
              <a:rPr lang="en-US" altLang="zh-TW" sz="2400" dirty="0">
                <a:latin typeface="Calibri" panose="020F0502020204030204" pitchFamily="34" charset="0"/>
                <a:cs typeface="Calibri" panose="020F0502020204030204" pitchFamily="34" charset="0"/>
              </a:rPr>
              <a:t>Loading an Overlay</a:t>
            </a:r>
          </a:p>
          <a:p>
            <a:pPr marL="742950" lvl="1" indent="-285750">
              <a:buSzPct val="50000"/>
              <a:buFont typeface="Wingdings" panose="05000000000000000000" pitchFamily="2" charset="2"/>
              <a:buChar char="u"/>
            </a:pPr>
            <a:r>
              <a:rPr lang="en-US" altLang="zh-TW" sz="2400" dirty="0">
                <a:latin typeface="Calibri" panose="020F0502020204030204" pitchFamily="34" charset="0"/>
                <a:cs typeface="Calibri" panose="020F0502020204030204" pitchFamily="34" charset="0"/>
              </a:rPr>
              <a:t>A bitstream to configure the FPGA fabric.</a:t>
            </a:r>
          </a:p>
          <a:p>
            <a:pPr marL="742950" lvl="1" indent="-285750">
              <a:buSzPct val="50000"/>
              <a:buFont typeface="Wingdings" panose="05000000000000000000" pitchFamily="2" charset="2"/>
              <a:buChar char="u"/>
            </a:pPr>
            <a:r>
              <a:rPr lang="en-US" altLang="zh-TW" sz="2400" dirty="0">
                <a:latin typeface="Calibri" panose="020F0502020204030204" pitchFamily="34" charset="0"/>
                <a:cs typeface="Calibri" panose="020F0502020204030204" pitchFamily="34" charset="0"/>
              </a:rPr>
              <a:t>A </a:t>
            </a:r>
            <a:r>
              <a:rPr lang="en-US" altLang="zh-TW" sz="2400" dirty="0" err="1">
                <a:latin typeface="Calibri" panose="020F0502020204030204" pitchFamily="34" charset="0"/>
                <a:cs typeface="Calibri" panose="020F0502020204030204" pitchFamily="34" charset="0"/>
              </a:rPr>
              <a:t>Vivado</a:t>
            </a:r>
            <a:r>
              <a:rPr lang="en-US" altLang="zh-TW" sz="2400" dirty="0">
                <a:latin typeface="Calibri" panose="020F0502020204030204" pitchFamily="34" charset="0"/>
                <a:cs typeface="Calibri" panose="020F0502020204030204" pitchFamily="34" charset="0"/>
              </a:rPr>
              <a:t> design HWH file to determine the available IP.</a:t>
            </a:r>
          </a:p>
          <a:p>
            <a:pPr marL="742950" lvl="1" indent="-285750">
              <a:buSzPct val="50000"/>
              <a:buFont typeface="Wingdings" panose="05000000000000000000" pitchFamily="2" charset="2"/>
              <a:buChar char="u"/>
            </a:pPr>
            <a:r>
              <a:rPr lang="en-US" altLang="zh-TW" sz="2400" dirty="0">
                <a:latin typeface="Calibri" panose="020F0502020204030204" pitchFamily="34" charset="0"/>
                <a:cs typeface="Calibri" panose="020F0502020204030204" pitchFamily="34" charset="0"/>
              </a:rPr>
              <a:t>Python API that exposes the IPs as attributes.</a:t>
            </a:r>
          </a:p>
          <a:p>
            <a:pPr marL="742950" lvl="1" indent="-285750">
              <a:buFont typeface="Wingdings" panose="05000000000000000000" pitchFamily="2" charset="2"/>
              <a:buChar char="u"/>
            </a:pPr>
            <a:endParaRPr lang="en-US" altLang="zh-TW" sz="2400" dirty="0">
              <a:latin typeface="Calibri" panose="020F0502020204030204" pitchFamily="34" charset="0"/>
              <a:cs typeface="Calibri" panose="020F0502020204030204" pitchFamily="34" charset="0"/>
            </a:endParaRPr>
          </a:p>
        </p:txBody>
      </p:sp>
      <p:sp>
        <p:nvSpPr>
          <p:cNvPr id="15" name="矩形 14">
            <a:extLst>
              <a:ext uri="{FF2B5EF4-FFF2-40B4-BE49-F238E27FC236}">
                <a16:creationId xmlns:a16="http://schemas.microsoft.com/office/drawing/2014/main" id="{EC0B8B8D-15A2-49C4-A609-0F609BC8BC67}"/>
              </a:ext>
            </a:extLst>
          </p:cNvPr>
          <p:cNvSpPr/>
          <p:nvPr/>
        </p:nvSpPr>
        <p:spPr>
          <a:xfrm>
            <a:off x="593171" y="399479"/>
            <a:ext cx="3668768" cy="723899"/>
          </a:xfrm>
          <a:prstGeom prst="rect">
            <a:avLst/>
          </a:prstGeom>
          <a:solidFill>
            <a:srgbClr val="FAA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5991F692-190B-416F-B9E0-6A95A8C12374}"/>
              </a:ext>
            </a:extLst>
          </p:cNvPr>
          <p:cNvSpPr txBox="1"/>
          <p:nvPr/>
        </p:nvSpPr>
        <p:spPr>
          <a:xfrm>
            <a:off x="866287" y="407485"/>
            <a:ext cx="3668768" cy="707886"/>
          </a:xfrm>
          <a:prstGeom prst="rect">
            <a:avLst/>
          </a:prstGeom>
          <a:noFill/>
        </p:spPr>
        <p:txBody>
          <a:bodyPr wrap="square" rtlCol="0">
            <a:spAutoFit/>
          </a:bodyPr>
          <a:lstStyle/>
          <a:p>
            <a:r>
              <a:rPr lang="en-US" altLang="zh-TW" sz="4000" b="1" dirty="0">
                <a:latin typeface="Calibri" panose="020F0502020204030204" pitchFamily="34" charset="0"/>
                <a:ea typeface="微軟正黑體" panose="020B0604030504040204" pitchFamily="34" charset="-120"/>
                <a:cs typeface="Calibri" panose="020F0502020204030204" pitchFamily="34" charset="0"/>
              </a:rPr>
              <a:t>Host Program</a:t>
            </a:r>
            <a:endParaRPr lang="zh-TW" altLang="en-US" sz="4000" b="1" dirty="0">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84C7275B-21AB-4FC1-8028-F0BA28B45054}"/>
              </a:ext>
            </a:extLst>
          </p:cNvPr>
          <p:cNvPicPr>
            <a:picLocks noChangeAspect="1"/>
          </p:cNvPicPr>
          <p:nvPr/>
        </p:nvPicPr>
        <p:blipFill>
          <a:blip r:embed="rId2"/>
          <a:stretch>
            <a:fillRect/>
          </a:stretch>
        </p:blipFill>
        <p:spPr>
          <a:xfrm>
            <a:off x="1429556" y="3020400"/>
            <a:ext cx="4991797" cy="3115110"/>
          </a:xfrm>
          <a:prstGeom prst="rect">
            <a:avLst/>
          </a:prstGeom>
        </p:spPr>
      </p:pic>
    </p:spTree>
    <p:extLst>
      <p:ext uri="{BB962C8B-B14F-4D97-AF65-F5344CB8AC3E}">
        <p14:creationId xmlns:p14="http://schemas.microsoft.com/office/powerpoint/2010/main" val="374188170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nd End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自訂 1">
      <a:majorFont>
        <a:latin typeface="Times New Roman"/>
        <a:ea typeface="微軟正黑體"/>
        <a:cs typeface=""/>
      </a:majorFont>
      <a:minorFont>
        <a:latin typeface="Times New Roman"/>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2224</TotalTime>
  <Words>1158</Words>
  <Application>Microsoft Office PowerPoint</Application>
  <PresentationFormat>寬螢幕</PresentationFormat>
  <Paragraphs>223</Paragraphs>
  <Slides>32</Slides>
  <Notes>5</Notes>
  <HiddenSlides>0</HiddenSlides>
  <MMClips>0</MMClips>
  <ScaleCrop>false</ScaleCrop>
  <HeadingPairs>
    <vt:vector size="6" baseType="variant">
      <vt:variant>
        <vt:lpstr>使用字型</vt:lpstr>
      </vt:variant>
      <vt:variant>
        <vt:i4>11</vt:i4>
      </vt:variant>
      <vt:variant>
        <vt:lpstr>佈景主題</vt:lpstr>
      </vt:variant>
      <vt:variant>
        <vt:i4>3</vt:i4>
      </vt:variant>
      <vt:variant>
        <vt:lpstr>投影片標題</vt:lpstr>
      </vt:variant>
      <vt:variant>
        <vt:i4>32</vt:i4>
      </vt:variant>
    </vt:vector>
  </HeadingPairs>
  <TitlesOfParts>
    <vt:vector size="46" baseType="lpstr">
      <vt:lpstr>Arial Unicode MS</vt:lpstr>
      <vt:lpstr>微軟正黑體</vt:lpstr>
      <vt:lpstr>新細明體</vt:lpstr>
      <vt:lpstr>Arial</vt:lpstr>
      <vt:lpstr>Bahnschrift Condensed</vt:lpstr>
      <vt:lpstr>Calibri</vt:lpstr>
      <vt:lpstr>Calibri Light</vt:lpstr>
      <vt:lpstr>Cambria Math</vt:lpstr>
      <vt:lpstr>Times New Roman</vt:lpstr>
      <vt:lpstr>Tw Cen MT</vt:lpstr>
      <vt:lpstr>Wingdings</vt:lpstr>
      <vt:lpstr>Office 佈景主題</vt:lpstr>
      <vt:lpstr>Cover and End Slide Master</vt:lpstr>
      <vt:lpstr>Contents Slide Master</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薛仲軒</dc:creator>
  <cp:lastModifiedBy>薛仲軒</cp:lastModifiedBy>
  <cp:revision>124</cp:revision>
  <dcterms:created xsi:type="dcterms:W3CDTF">2021-12-24T09:57:19Z</dcterms:created>
  <dcterms:modified xsi:type="dcterms:W3CDTF">2022-01-25T02:20:48Z</dcterms:modified>
</cp:coreProperties>
</file>