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8" r:id="rId3"/>
    <p:sldId id="314" r:id="rId4"/>
    <p:sldId id="315" r:id="rId5"/>
    <p:sldId id="322" r:id="rId6"/>
    <p:sldId id="316" r:id="rId7"/>
    <p:sldId id="317" r:id="rId8"/>
    <p:sldId id="318" r:id="rId9"/>
    <p:sldId id="319" r:id="rId10"/>
    <p:sldId id="32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Layout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Layout Example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399309"/>
            <a:ext cx="10058400" cy="476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9" t="2435"/>
          <a:stretch/>
        </p:blipFill>
        <p:spPr>
          <a:xfrm>
            <a:off x="1458098" y="1399309"/>
            <a:ext cx="3098903" cy="102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04560" y="200831"/>
            <a:ext cx="5303520" cy="61247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:paddingLeft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"16dp"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:paddingRight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"16dp"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"@+id/name"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"@string/reminder"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"@+id/dates"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"0dp"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"@id/name"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:layout_alignParentLeft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:layout_toLeftOf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"@+id/times"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"@string/date"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"@id/times"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"96dp"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"@id/name"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"@string/time"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:layout_alignParentRight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"96dp"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"@id/times"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:layout_alignParentRight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"@string/done"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RelativeLayout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399309"/>
            <a:ext cx="10058400" cy="476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1607058"/>
            <a:ext cx="9476873" cy="3803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39BE5"/>
                </a:solidFill>
                <a:latin typeface="Consolas" panose="020B0609020204030204" pitchFamily="49" charset="0"/>
              </a:rPr>
              <a:t>android:layout_alignParentTop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If</a:t>
            </a:r>
            <a:r>
              <a:rPr lang="en-US" altLang="en-US" dirty="0">
                <a:latin typeface="Roboto"/>
              </a:rPr>
              <a:t> 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dirty="0">
                <a:latin typeface="Roboto"/>
              </a:rPr>
              <a:t>, makes the top edge of this view match the top edge of the parent.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android:layout_centerVertical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If</a:t>
            </a:r>
            <a:r>
              <a:rPr lang="en-US" altLang="en-US" dirty="0">
                <a:latin typeface="Roboto"/>
              </a:rPr>
              <a:t> 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dirty="0">
                <a:latin typeface="Roboto"/>
              </a:rPr>
              <a:t>, centers this child vertically within its parent.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android:layout_below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Positions </a:t>
            </a:r>
            <a:r>
              <a:rPr lang="en-US" altLang="en-US" dirty="0">
                <a:latin typeface="Roboto"/>
              </a:rPr>
              <a:t>the top edge of this view below the view specified with a resource ID.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android:layout_toRightOf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Positions </a:t>
            </a:r>
            <a:r>
              <a:rPr lang="en-US" altLang="en-US" dirty="0">
                <a:latin typeface="Roboto"/>
              </a:rPr>
              <a:t>the left edge of this view to the right of the view specified with a resource ID.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layout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visual structure for a user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Group of view.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You can declare a layout in two ways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Declare UI elements in XML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Instantiate layout elements at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main type of Layout: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Linear Layout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Relative Layout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Grid Layout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developer.android.com/images/layoutpa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07" y="1246909"/>
            <a:ext cx="8480238" cy="48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XML layout attributes named </a:t>
            </a:r>
            <a:r>
              <a:rPr lang="en-US" sz="1800" dirty="0" err="1">
                <a:solidFill>
                  <a:srgbClr val="FF0000"/>
                </a:solidFill>
              </a:rPr>
              <a:t>layout_</a:t>
            </a:r>
            <a:r>
              <a:rPr lang="en-US" sz="1800" i="1" dirty="0" err="1">
                <a:solidFill>
                  <a:srgbClr val="FF0000"/>
                </a:solidFill>
              </a:rPr>
              <a:t>something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define layout parameters for the View that are appropriate for the </a:t>
            </a:r>
            <a:r>
              <a:rPr lang="en-US" sz="1800" dirty="0" err="1"/>
              <a:t>ViewGroup</a:t>
            </a:r>
            <a:r>
              <a:rPr lang="en-US" sz="1800" dirty="0"/>
              <a:t> in which it resides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view groups include a width and height (</a:t>
            </a:r>
            <a:r>
              <a:rPr lang="en-US" sz="1800" dirty="0" err="1"/>
              <a:t>layout_width</a:t>
            </a:r>
            <a:r>
              <a:rPr lang="en-US" sz="1800" dirty="0"/>
              <a:t> and </a:t>
            </a:r>
            <a:r>
              <a:rPr lang="en-US" sz="1800" dirty="0" err="1" smtClean="0"/>
              <a:t>layout_height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Many </a:t>
            </a:r>
            <a:r>
              <a:rPr lang="en-US" sz="1800" dirty="0" err="1"/>
              <a:t>LayoutParams</a:t>
            </a:r>
            <a:r>
              <a:rPr lang="en-US" sz="1800" dirty="0"/>
              <a:t> also include optional margins and borders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rgbClr val="FF0000"/>
                </a:solidFill>
              </a:rPr>
              <a:t>layout_width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 smtClean="0">
                <a:solidFill>
                  <a:srgbClr val="FF0000"/>
                </a:solidFill>
              </a:rPr>
              <a:t>layout_height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has two values:</a:t>
            </a:r>
          </a:p>
          <a:p>
            <a:pPr lvl="1">
              <a:lnSpc>
                <a:spcPct val="150000"/>
              </a:lnSpc>
            </a:pPr>
            <a:r>
              <a:rPr lang="en-US" sz="1400" dirty="0" err="1"/>
              <a:t>wrap_content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err="1"/>
              <a:t>match_parent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21211" y="4177439"/>
            <a:ext cx="435781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Attribute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75042"/>
              </p:ext>
            </p:extLst>
          </p:nvPr>
        </p:nvGraphicFramePr>
        <p:xfrm>
          <a:off x="1097280" y="944542"/>
          <a:ext cx="10429193" cy="5526897"/>
        </p:xfrm>
        <a:graphic>
          <a:graphicData uri="http://schemas.openxmlformats.org/drawingml/2006/table">
            <a:tbl>
              <a:tblPr/>
              <a:tblGrid>
                <a:gridCol w="2790979"/>
                <a:gridCol w="7638214"/>
              </a:tblGrid>
              <a:tr h="17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Attribute</a:t>
                      </a:r>
                      <a:endParaRPr lang="en-US" sz="1600" dirty="0">
                        <a:effectLst/>
                      </a:endParaRP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android:id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is the ID which uniquely identifies the view.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android:layout_width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width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android:layout_height</a:t>
                      </a:r>
                      <a:endParaRPr lang="en-US" sz="1600" dirty="0">
                        <a:effectLst/>
                      </a:endParaRP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height of the layout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android:layout_marginTop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extra space on the top side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android:layout_marginBottom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extra space on the bottom side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android:layout_marginLeft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is the extra space on the left side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android:layout_marginRight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extra space on the right side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android:layout_gravity</a:t>
                      </a:r>
                      <a:endParaRPr lang="en-US" sz="1600" dirty="0">
                        <a:effectLst/>
                      </a:endParaRP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specifies how child Views are positioned.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android:layout_weight</a:t>
                      </a:r>
                      <a:endParaRPr lang="en-US" sz="1600" dirty="0">
                        <a:effectLst/>
                      </a:endParaRP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specifies how much of the extra space in the layout should be allocated to the View.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android:layout_x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specifies the x-coordinate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android:layout_y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specifies the y-coordinate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android:layout_width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width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android:layout_width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width of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android:paddingLeft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left padding filled for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android:paddingRight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right padding filled for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android:paddingTop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This is the top padding filled for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3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android:paddingBottom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This is the bottom padding filled for the layout.</a:t>
                      </a:r>
                    </a:p>
                  </a:txBody>
                  <a:tcPr marL="30776" marR="30776" marT="30776" marB="307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7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View </a:t>
            </a:r>
            <a:r>
              <a:rPr lang="en-US" sz="1800" dirty="0"/>
              <a:t>group that aligns all </a:t>
            </a:r>
            <a:r>
              <a:rPr lang="en-US" sz="1800" dirty="0" smtClean="0"/>
              <a:t>children </a:t>
            </a:r>
            <a:r>
              <a:rPr lang="en-US" sz="1800" dirty="0"/>
              <a:t>in a single direction, vertically or horizontally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Vertical : </a:t>
            </a:r>
            <a:r>
              <a:rPr lang="en-US" sz="1400" dirty="0" err="1">
                <a:solidFill>
                  <a:srgbClr val="FF0000"/>
                </a:solidFill>
              </a:rPr>
              <a:t>android:orientation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  <a:r>
              <a:rPr lang="en-US" sz="1400" dirty="0" smtClean="0">
                <a:solidFill>
                  <a:srgbClr val="FF0000"/>
                </a:solidFill>
              </a:rPr>
              <a:t>vertical“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Horizontal : </a:t>
            </a:r>
            <a:r>
              <a:rPr lang="en-US" sz="1400" dirty="0" err="1">
                <a:solidFill>
                  <a:srgbClr val="FF0000"/>
                </a:solidFill>
              </a:rPr>
              <a:t>android:orientation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  <a:r>
              <a:rPr lang="en-US" sz="1400" dirty="0" smtClean="0">
                <a:solidFill>
                  <a:srgbClr val="FF0000"/>
                </a:solidFill>
              </a:rPr>
              <a:t>horizontal“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69" y="2854237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26418" y="2441616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2671" y="5880053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7725" y="5825436"/>
            <a:ext cx="94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Vertical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59182" y="65031"/>
            <a:ext cx="435781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</a:t>
            </a:r>
            <a:r>
              <a:rPr lang="en-US" sz="1200" dirty="0" err="1">
                <a:solidFill>
                  <a:srgbClr val="FF0000"/>
                </a:solidFill>
              </a:rPr>
              <a:t>android:orientation</a:t>
            </a:r>
            <a:r>
              <a:rPr lang="en-US" sz="1200" dirty="0">
                <a:solidFill>
                  <a:srgbClr val="FF0000"/>
                </a:solidFill>
              </a:rPr>
              <a:t>="vertical</a:t>
            </a:r>
            <a:r>
              <a:rPr lang="en-US" sz="1200" dirty="0" smtClean="0">
                <a:solidFill>
                  <a:srgbClr val="FF0000"/>
                </a:solidFill>
              </a:rPr>
              <a:t>“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rgbClr val="FF0000"/>
                </a:solidFill>
              </a:rPr>
              <a:t>android:layout_weight</a:t>
            </a:r>
            <a:r>
              <a:rPr lang="en-US" sz="1800" dirty="0" smtClean="0"/>
              <a:t>: </a:t>
            </a:r>
            <a:r>
              <a:rPr lang="en-US" sz="1800" dirty="0"/>
              <a:t>value allows it to expand to fill any remaining space in the parent view. 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65" y="2010033"/>
            <a:ext cx="4512444" cy="3728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62" t="1453"/>
          <a:stretch/>
        </p:blipFill>
        <p:spPr>
          <a:xfrm>
            <a:off x="7175157" y="1861750"/>
            <a:ext cx="3090666" cy="4148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399309"/>
            <a:ext cx="10058400" cy="476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that displays child views in relative positions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position of each view can be specified as relative to sibling elements (such as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left-of or below another view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or in positions relative to the parent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RelativeLayout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area (such as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aligned to the bottom, left or center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developer.android.com/images/ui/relative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3352626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399309"/>
            <a:ext cx="10058400" cy="476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7280" y="1607058"/>
            <a:ext cx="9476873" cy="3803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39BE5"/>
                </a:solidFill>
                <a:latin typeface="Consolas" panose="020B0609020204030204" pitchFamily="49" charset="0"/>
              </a:rPr>
              <a:t>android:layout_alignParentTop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If</a:t>
            </a:r>
            <a:r>
              <a:rPr lang="en-US" altLang="en-US" dirty="0">
                <a:latin typeface="Roboto"/>
              </a:rPr>
              <a:t> 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dirty="0">
                <a:latin typeface="Roboto"/>
              </a:rPr>
              <a:t>, makes the top edge of this view match the top edge of the parent.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android:layout_centerVertical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If</a:t>
            </a:r>
            <a:r>
              <a:rPr lang="en-US" altLang="en-US" dirty="0">
                <a:latin typeface="Roboto"/>
              </a:rPr>
              <a:t> 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dirty="0">
                <a:latin typeface="Roboto"/>
              </a:rPr>
              <a:t>, centers this child vertically within its parent.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android:layout_below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Positions </a:t>
            </a:r>
            <a:r>
              <a:rPr lang="en-US" altLang="en-US" dirty="0">
                <a:latin typeface="Roboto"/>
              </a:rPr>
              <a:t>the top edge of this view below the view specified with a resource ID.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</a:rPr>
              <a:t>android:layout_toRightOf</a:t>
            </a:r>
            <a:endParaRPr lang="en-US" altLang="en-US" dirty="0">
              <a:latin typeface="Roboto"/>
            </a:endParaRPr>
          </a:p>
          <a:p>
            <a:pPr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Roboto"/>
              </a:rPr>
              <a:t>	Positions </a:t>
            </a:r>
            <a:r>
              <a:rPr lang="en-US" altLang="en-US" dirty="0">
                <a:latin typeface="Roboto"/>
              </a:rPr>
              <a:t>the left edge of this view to the right of the view specified with a resource ID.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1852</TotalTime>
  <Words>487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Layout</vt:lpstr>
      <vt:lpstr>Layout</vt:lpstr>
      <vt:lpstr>Layout</vt:lpstr>
      <vt:lpstr>Layout Parameters</vt:lpstr>
      <vt:lpstr>Layout Attribute</vt:lpstr>
      <vt:lpstr>Linear Layout</vt:lpstr>
      <vt:lpstr>Linear Layout</vt:lpstr>
      <vt:lpstr>Relative Layout</vt:lpstr>
      <vt:lpstr>Positioning Views</vt:lpstr>
      <vt:lpstr>Relative Layout Example</vt:lpstr>
      <vt:lpstr>Grid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215</cp:revision>
  <dcterms:created xsi:type="dcterms:W3CDTF">2015-09-19T07:21:24Z</dcterms:created>
  <dcterms:modified xsi:type="dcterms:W3CDTF">2016-02-07T11:12:39Z</dcterms:modified>
</cp:coreProperties>
</file>