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goo.gl/YgPXD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Android Overview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set up Android Studio 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Windows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00" y="1825625"/>
            <a:ext cx="8846000" cy="4351338"/>
          </a:xfrm>
        </p:spPr>
      </p:pic>
      <p:sp>
        <p:nvSpPr>
          <p:cNvPr id="4" name="TextBox 3"/>
          <p:cNvSpPr txBox="1"/>
          <p:nvPr/>
        </p:nvSpPr>
        <p:spPr>
          <a:xfrm>
            <a:off x="1371314" y="233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4914" y="3089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9779" y="4802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0881" y="4164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4708" y="2512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an Android Project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93" y="1690688"/>
            <a:ext cx="7302679" cy="4351338"/>
          </a:xfrm>
        </p:spPr>
      </p:pic>
      <p:sp>
        <p:nvSpPr>
          <p:cNvPr id="11" name="Rectangle 10"/>
          <p:cNvSpPr/>
          <p:nvPr/>
        </p:nvSpPr>
        <p:spPr>
          <a:xfrm>
            <a:off x="6194854" y="3866357"/>
            <a:ext cx="2347783" cy="38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11" y="2161882"/>
            <a:ext cx="5451506" cy="37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an Android Project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03" y="1445190"/>
            <a:ext cx="6699422" cy="46651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71368" y="3075525"/>
            <a:ext cx="2347783" cy="38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1367" y="4349179"/>
            <a:ext cx="2347783" cy="38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ttanak\AppData\Local\Temp\SNAGHTML1d239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67" y="1616547"/>
            <a:ext cx="6820716" cy="473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an Android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9908" y="3256757"/>
            <a:ext cx="5117756" cy="936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an Android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9908" y="3256757"/>
            <a:ext cx="5117756" cy="936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Rottanak\AppData\Local\Temp\SNAGHTML1d43a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83" y="1575359"/>
            <a:ext cx="7900087" cy="469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5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an Android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9908" y="3256757"/>
            <a:ext cx="5117756" cy="936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:\Users\Rottanak\AppData\Local\Temp\SNAGHTML1d5091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50" y="1583596"/>
            <a:ext cx="7974227" cy="47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Creating an Android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9908" y="3256757"/>
            <a:ext cx="5117756" cy="936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Rottanak\AppData\Local\Temp\SNAGHTML1e003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71" y="1435002"/>
            <a:ext cx="9388902" cy="50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 a Real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Device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Plug in your device to your development machine with a USB cable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you can’t connect to via USB you can check in folder SDK\Driver</a:t>
            </a:r>
          </a:p>
          <a:p>
            <a:r>
              <a:rPr lang="en-US" dirty="0"/>
              <a:t>Enable </a:t>
            </a:r>
            <a:r>
              <a:rPr lang="en-US" b="1" dirty="0"/>
              <a:t>USB debugging</a:t>
            </a:r>
            <a:r>
              <a:rPr lang="en-US" dirty="0"/>
              <a:t> on your </a:t>
            </a:r>
            <a:r>
              <a:rPr lang="en-US" dirty="0" smtClean="0"/>
              <a:t>device</a:t>
            </a:r>
          </a:p>
          <a:p>
            <a:pPr lvl="1"/>
            <a:r>
              <a:rPr lang="en-US" b="1" dirty="0"/>
              <a:t>Settings &gt; Applications &gt; Development</a:t>
            </a:r>
            <a:r>
              <a:rPr lang="en-US" dirty="0" smtClean="0"/>
              <a:t>.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Click </a:t>
            </a:r>
            <a:r>
              <a:rPr lang="en-US" dirty="0"/>
              <a:t>Run     from the toolbar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64" y="3885964"/>
            <a:ext cx="9257387" cy="1205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57" y="5672490"/>
            <a:ext cx="180952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 on the Emulator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Tools &gt; Android &gt; AVD Manager</a:t>
            </a:r>
            <a:r>
              <a:rPr lang="en-US" dirty="0"/>
              <a:t>, or click the </a:t>
            </a:r>
            <a:r>
              <a:rPr lang="en-US" dirty="0">
                <a:solidFill>
                  <a:srgbClr val="FF0000"/>
                </a:solidFill>
              </a:rPr>
              <a:t>AVD Manager </a:t>
            </a:r>
            <a:r>
              <a:rPr lang="en-US" dirty="0"/>
              <a:t>icon  in the toolbar.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087" y="1690688"/>
            <a:ext cx="524118" cy="545957"/>
          </a:xfrm>
          <a:prstGeom prst="rect">
            <a:avLst/>
          </a:prstGeom>
        </p:spPr>
      </p:pic>
      <p:pic>
        <p:nvPicPr>
          <p:cNvPr id="9222" name="Picture 6" descr="C:\Users\Rottanak\AppData\Local\Temp\SNAGHTML20f075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58" y="2827436"/>
            <a:ext cx="7051010" cy="34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314833" y="6038335"/>
            <a:ext cx="914399" cy="332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 on the Emulator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266" name="Picture 2" descr="C:\Users\Rottanak\AppData\Local\Temp\SNAGHTML219058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81" y="1353495"/>
            <a:ext cx="5680351" cy="55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What is Android?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/>
              <a:t>open source and Linux-based </a:t>
            </a:r>
            <a:r>
              <a:rPr lang="en-US" b="1" dirty="0"/>
              <a:t>Operating </a:t>
            </a:r>
            <a:r>
              <a:rPr lang="en-US" b="1" dirty="0" smtClean="0"/>
              <a:t>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Mobile devices: smartphones </a:t>
            </a:r>
            <a:r>
              <a:rPr lang="en-US" dirty="0"/>
              <a:t>and </a:t>
            </a:r>
            <a:r>
              <a:rPr lang="en-US" dirty="0" smtClean="0"/>
              <a:t>tablet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Beta </a:t>
            </a:r>
            <a:r>
              <a:rPr lang="en-US" dirty="0"/>
              <a:t>version of the Android Software Development Kit (SDK) was released by Google in </a:t>
            </a:r>
            <a:r>
              <a:rPr lang="en-US" dirty="0" smtClean="0"/>
              <a:t>2007</a:t>
            </a:r>
          </a:p>
          <a:p>
            <a:pPr>
              <a:lnSpc>
                <a:spcPct val="150000"/>
              </a:lnSpc>
            </a:pPr>
            <a:endParaRPr lang="km-KH" sz="3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 on the Emulator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Rottanak\AppData\Local\Temp\SNAGHTML21bc1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0" y="1503105"/>
            <a:ext cx="5317686" cy="51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Rottanak\AppData\Local\Temp\SNAGHTML21cb8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886" y="1503105"/>
            <a:ext cx="5317686" cy="51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 on the Emulator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5400000">
            <a:off x="4876800" y="2957385"/>
            <a:ext cx="2627870" cy="2438400"/>
          </a:xfrm>
          <a:prstGeom prst="triangle">
            <a:avLst>
              <a:gd name="adj" fmla="val 471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m-KH" sz="3600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2" y="1246909"/>
            <a:ext cx="8342355" cy="48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</a:t>
            </a: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77" y="1904378"/>
            <a:ext cx="8192787" cy="3740185"/>
          </a:xfrm>
        </p:spPr>
      </p:pic>
    </p:spTree>
    <p:extLst>
      <p:ext uri="{BB962C8B-B14F-4D97-AF65-F5344CB8AC3E}">
        <p14:creationId xmlns:p14="http://schemas.microsoft.com/office/powerpoint/2010/main" val="18513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level?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670618"/>
              </p:ext>
            </p:extLst>
          </p:nvPr>
        </p:nvGraphicFramePr>
        <p:xfrm>
          <a:off x="1255593" y="1467132"/>
          <a:ext cx="8639034" cy="4065833"/>
        </p:xfrm>
        <a:graphic>
          <a:graphicData uri="http://schemas.openxmlformats.org/drawingml/2006/table">
            <a:tbl>
              <a:tblPr/>
              <a:tblGrid>
                <a:gridCol w="2816079"/>
                <a:gridCol w="1407511"/>
                <a:gridCol w="2207722"/>
                <a:gridCol w="2207722"/>
              </a:tblGrid>
              <a:tr h="32380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Platform Version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API Level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VERSION_CODE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5.1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LOLLIPOP_MR1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5.0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LOLLIPOP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72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4.4W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KITKAT_WATCH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BBBBBB"/>
                          </a:solidFill>
                          <a:effectLst/>
                        </a:rPr>
                        <a:t>KitKat for Wearables Only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4.4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19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KITKAT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4.3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18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JELLY_BEAN_MR2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4.2, 4.2.2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17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JELLY_BEAN_MR1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4.1, 4.1.1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16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JELLY_BEAN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72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4.0.3, 4.0.4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15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ICE_CREAM_SANDWICH_MR1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72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4.0, 4.0.1, 4.0.2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14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ICE_CREAM_SANDWICH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8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level?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912200"/>
              </p:ext>
            </p:extLst>
          </p:nvPr>
        </p:nvGraphicFramePr>
        <p:xfrm>
          <a:off x="990198" y="1462507"/>
          <a:ext cx="7232824" cy="5008024"/>
        </p:xfrm>
        <a:graphic>
          <a:graphicData uri="http://schemas.openxmlformats.org/drawingml/2006/table">
            <a:tbl>
              <a:tblPr/>
              <a:tblGrid>
                <a:gridCol w="1808206"/>
                <a:gridCol w="1808206"/>
                <a:gridCol w="2149032"/>
                <a:gridCol w="1467380"/>
              </a:tblGrid>
              <a:tr h="2189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3.2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13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HONEYCOMB_MR2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 3.1.x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HONEYCOMB_MR1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3.0.x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HONEYCOMB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Android 2.3.4</a:t>
                      </a:r>
                    </a:p>
                    <a:p>
                      <a:pPr algn="just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Android 2.3.3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GINGERBREAD_MR1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89">
                <a:tc>
                  <a:txBody>
                    <a:bodyPr/>
                    <a:lstStyle/>
                    <a:p>
                      <a:pPr algn="just" fontAlgn="t"/>
                      <a:r>
                        <a:rPr lang="sv-SE" sz="1800">
                          <a:solidFill>
                            <a:srgbClr val="000000"/>
                          </a:solidFill>
                          <a:effectLst/>
                        </a:rPr>
                        <a:t>Android 2.3.2</a:t>
                      </a:r>
                    </a:p>
                    <a:p>
                      <a:pPr algn="just" fontAlgn="t"/>
                      <a:r>
                        <a:rPr lang="sv-SE" sz="1800">
                          <a:solidFill>
                            <a:srgbClr val="000000"/>
                          </a:solidFill>
                          <a:effectLst/>
                        </a:rPr>
                        <a:t>Android 2.3.1</a:t>
                      </a:r>
                    </a:p>
                    <a:p>
                      <a:pPr algn="just" fontAlgn="t"/>
                      <a:r>
                        <a:rPr lang="sv-SE" sz="1800">
                          <a:solidFill>
                            <a:srgbClr val="000000"/>
                          </a:solidFill>
                          <a:effectLst/>
                        </a:rPr>
                        <a:t>Android 2.3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GINGERBREAD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 2.2.x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FROYO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5" marR="28565" marT="14282" marB="142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 2.1.x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ECLAIR_MR1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 2.0.1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ECLAIR_0_1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 2.0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ECLAIR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 1.6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DONUT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 1.5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CUPCAKE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Android 1.1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BASE_1_1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>
                        <a:effectLst/>
                      </a:endParaRP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Android 1.0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BASE</a:t>
                      </a:r>
                    </a:p>
                  </a:txBody>
                  <a:tcPr marL="23804" marR="23804" marT="23804" marB="2380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5" marR="28565" marT="14282" marB="142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4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Android Development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goo.gl/YgPXDI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2823443"/>
            <a:ext cx="6133940" cy="35396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36541" y="3393989"/>
            <a:ext cx="2347783" cy="38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Android Development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Android Studio</a:t>
            </a:r>
          </a:p>
          <a:p>
            <a:pPr lvl="2"/>
            <a:r>
              <a:rPr lang="en-US" dirty="0" smtClean="0"/>
              <a:t>Download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developer.android.com/sdk/index.html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"/>
          <a:stretch/>
        </p:blipFill>
        <p:spPr>
          <a:xfrm>
            <a:off x="2835100" y="2704438"/>
            <a:ext cx="7411484" cy="37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set up Android Studio 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Windows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the .exe file you just downloaded</a:t>
            </a:r>
            <a:r>
              <a:rPr lang="en-US" dirty="0" smtClean="0"/>
              <a:t>.</a:t>
            </a:r>
          </a:p>
          <a:p>
            <a:r>
              <a:rPr lang="en-US" dirty="0"/>
              <a:t>Follow the setup wizard to install Android Studio and any necessary SDK tools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 some Windows systems, the launcher script does not find where Java is installed. If you encounter this problem, you need to set an environment variable indicating the correct location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Open Explorer -&gt; Right click on My Computer ( win 7) or This PC ( win 8) -&gt; Properties -&gt; Advance System Settings -&gt; Advance Tab -&gt; Environment Variable</a:t>
            </a:r>
          </a:p>
          <a:p>
            <a:r>
              <a:rPr lang="en-US" dirty="0" smtClean="0"/>
              <a:t>SDK Directory after installing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\Users\&lt;user&gt;\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sdk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2070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617</TotalTime>
  <Words>366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DaunPenh</vt:lpstr>
      <vt:lpstr>Office Theme</vt:lpstr>
      <vt:lpstr>Android Overview</vt:lpstr>
      <vt:lpstr>What is Android?</vt:lpstr>
      <vt:lpstr>History</vt:lpstr>
      <vt:lpstr>Categories of Applications</vt:lpstr>
      <vt:lpstr>What is API level?</vt:lpstr>
      <vt:lpstr>What is API level?</vt:lpstr>
      <vt:lpstr>Android Development</vt:lpstr>
      <vt:lpstr>Android Development</vt:lpstr>
      <vt:lpstr>To set up Android Studio on Windows</vt:lpstr>
      <vt:lpstr>To set up Android Studio on Windows</vt:lpstr>
      <vt:lpstr>Creating an Android Project</vt:lpstr>
      <vt:lpstr>Creating an Android Project</vt:lpstr>
      <vt:lpstr>Creating an Android Project</vt:lpstr>
      <vt:lpstr>Creating an Android Project</vt:lpstr>
      <vt:lpstr>Creating an Android Project</vt:lpstr>
      <vt:lpstr>Creating an Android Project</vt:lpstr>
      <vt:lpstr>Run on a Real Device</vt:lpstr>
      <vt:lpstr>Run on the Emulator</vt:lpstr>
      <vt:lpstr>Run on the Emulator</vt:lpstr>
      <vt:lpstr>Run on the Emulator</vt:lpstr>
      <vt:lpstr>Run on the Emulator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88</cp:revision>
  <dcterms:created xsi:type="dcterms:W3CDTF">2015-09-19T07:21:24Z</dcterms:created>
  <dcterms:modified xsi:type="dcterms:W3CDTF">2016-01-31T03:21:31Z</dcterms:modified>
</cp:coreProperties>
</file>