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sldIdLst>
    <p:sldId id="256" r:id="rId2"/>
    <p:sldId id="258" r:id="rId3"/>
    <p:sldId id="259" r:id="rId4"/>
    <p:sldId id="270" r:id="rId5"/>
    <p:sldId id="269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Bar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Action Bar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The toolbar bar (formerly known as action bar) is represented as of Android 5.0 via the Toolbar view group and can be placed into your layout file. </a:t>
            </a:r>
            <a:endParaRPr lang="en-US" altLang="en-US" sz="1800" dirty="0" smtClean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 smtClean="0">
                <a:solidFill>
                  <a:srgbClr val="333333"/>
                </a:solidFill>
              </a:rPr>
              <a:t>It </a:t>
            </a:r>
            <a:r>
              <a:rPr lang="en-US" altLang="en-US" sz="1800" dirty="0">
                <a:solidFill>
                  <a:srgbClr val="333333"/>
                </a:solidFill>
              </a:rPr>
              <a:t>can display the activity title, icon, actions which can be triggered, additional views and other interactive items. It can also </a:t>
            </a:r>
            <a:r>
              <a:rPr lang="en-US" altLang="en-US" sz="1800" dirty="0" smtClean="0">
                <a:solidFill>
                  <a:srgbClr val="333333"/>
                </a:solidFill>
              </a:rPr>
              <a:t>be </a:t>
            </a:r>
            <a:r>
              <a:rPr lang="en-US" altLang="en-US" sz="1800" dirty="0">
                <a:solidFill>
                  <a:srgbClr val="333333"/>
                </a:solidFill>
              </a:rPr>
              <a:t>used for navigation in your application.</a:t>
            </a: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ActionBar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15" y="3628505"/>
            <a:ext cx="45815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1800" dirty="0" smtClean="0">
                <a:solidFill>
                  <a:srgbClr val="333333"/>
                </a:solidFill>
              </a:rPr>
              <a:t>Create Menu Layout in folder res/menu</a:t>
            </a:r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endParaRPr lang="en-US" sz="1800" dirty="0" smtClean="0">
              <a:solidFill>
                <a:srgbClr val="3333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2059" y="1894780"/>
            <a:ext cx="7704850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action_refresh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:showAsAction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"always"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ic_action_refresh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"Refresh"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action_settings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"Settings"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endParaRPr lang="en-US" sz="1800" dirty="0" smtClean="0">
              <a:solidFill>
                <a:srgbClr val="33333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22140" y="2209015"/>
            <a:ext cx="709277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onCreateOptionsMenu(Menu menu)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MenuInflater inflater = getMenuInflater();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inflater.inflate(R.menu.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main_menu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menu);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Reacting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action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1286548"/>
            <a:ext cx="998261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onOptionsItemSelected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MenuItem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item)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item.getItemId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action with ID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action_refresh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was selected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action_refresh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"Refresh selected"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.show();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action with ID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action_settings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was selected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action_settings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"Settings selected"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.show();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Customizing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toolbar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sz="1800" dirty="0"/>
              <a:t>You can change the visibility of the toolbar at </a:t>
            </a:r>
            <a:r>
              <a:rPr lang="en-US" sz="1800" dirty="0" smtClean="0"/>
              <a:t>runtime</a:t>
            </a:r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2122" y="1356890"/>
            <a:ext cx="9613558" cy="37240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45720" rIns="6348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ActionBar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actionBar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getActionBar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//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or  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getSupportActionBar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();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actionBar.hide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// more stuff here...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actionBar.show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actionBar.setTitle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("Hello");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99BA14"/>
                </a:solidFill>
                <a:latin typeface="Consolas" panose="020B0609020204030204" pitchFamily="49" charset="0"/>
              </a:rPr>
              <a:t>// Enabling Up / Back navigation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actionBar.setDisplayHomeAsUpEnabled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 smtClean="0">
                <a:solidFill>
                  <a:srgbClr val="00B4E2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6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4768" y="1201849"/>
            <a:ext cx="10400912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icon – this image will show in the Action Bar. It will not show in the overflow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title – the title will show in the overflow. It will show in the Action Bar, if: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include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withText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in the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showAsOption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attribute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there is room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app:showAsAction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– because we are using the support library, we must use the custom namespace (app) defined in the &lt;menu&gt; tag of the menu xml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namespace is defined in the menu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tagshowAsAction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– use this to declare whether or not you want the action item to appear in the Action Bar. Some common options are: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ifRoom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– shows the action item in the Action Bar if there is room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withText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– includes the action item’s title if there is room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never – never show this action item in the Action Bar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</p:txBody>
      </p:sp>
      <p:pic>
        <p:nvPicPr>
          <p:cNvPr id="6146" name="Picture 2" descr="Getting the app name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19" y="3210183"/>
            <a:ext cx="4324350" cy="63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1935</TotalTime>
  <Words>220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Consolas</vt:lpstr>
      <vt:lpstr>Courier New</vt:lpstr>
      <vt:lpstr>Open Sans</vt:lpstr>
      <vt:lpstr>Times New Roman</vt:lpstr>
      <vt:lpstr>Office Theme</vt:lpstr>
      <vt:lpstr>Action Bar</vt:lpstr>
      <vt:lpstr>Action Bar</vt:lpstr>
      <vt:lpstr>Creating actions</vt:lpstr>
      <vt:lpstr>Creating actions</vt:lpstr>
      <vt:lpstr>Reacting to action selection</vt:lpstr>
      <vt:lpstr>Customizing the toolbar</vt:lpstr>
      <vt:lpstr>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262</cp:revision>
  <dcterms:created xsi:type="dcterms:W3CDTF">2015-09-19T07:21:24Z</dcterms:created>
  <dcterms:modified xsi:type="dcterms:W3CDTF">2016-03-09T03:28:04Z</dcterms:modified>
</cp:coreProperties>
</file>