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61" autoAdjust="0"/>
    <p:restoredTop sz="94660"/>
  </p:normalViewPr>
  <p:slideViewPr>
    <p:cSldViewPr snapToGrid="0">
      <p:cViewPr>
        <p:scale>
          <a:sx n="110" d="100"/>
          <a:sy n="110" d="100"/>
        </p:scale>
        <p:origin x="40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A5545-65F9-4EBF-993B-E98614828A30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228B-9739-4E68-9235-74E68AF99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539593"/>
            <a:ext cx="2743200" cy="1818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Prepare By: You Tithrottanak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24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5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0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9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8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9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1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10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8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7CE1A-35B1-420B-96A9-C1A9E1DB0BBB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903E-289A-483F-BC12-2FA1879839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84776"/>
            <a:ext cx="12192000" cy="373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6481924"/>
            <a:ext cx="12192000" cy="457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#getExternalFilesDir(java.lang.String)" TargetMode="External"/><Relationship Id="rId2" Type="http://schemas.openxmlformats.org/officeDocument/2006/relationships/hyperlink" Target="http://developer.android.com/reference/android/os/Environment.html#getExternalStoragePublicDirectory(java.lang.String)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data/data-storage.html#filesInternal" TargetMode="External"/><Relationship Id="rId2" Type="http://schemas.openxmlformats.org/officeDocument/2006/relationships/hyperlink" Target="http://developer.android.com/guide/topics/data/data-storage.html#pr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uide/topics/data/data-storage.html#netw" TargetMode="External"/><Relationship Id="rId5" Type="http://schemas.openxmlformats.org/officeDocument/2006/relationships/hyperlink" Target="http://developer.android.com/guide/topics/data/data-storage.html#db" TargetMode="External"/><Relationship Id="rId4" Type="http://schemas.openxmlformats.org/officeDocument/2006/relationships/hyperlink" Target="http://developer.android.com/guide/topics/data/data-storage.html#filesExtern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SharedPreferences.html#getString(java.lang.String, java.lang.String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FileOutputStream.html" TargetMode="External"/><Relationship Id="rId2" Type="http://schemas.openxmlformats.org/officeDocument/2006/relationships/hyperlink" Target="http://developer.android.com/reference/android/content/Context.html#openFileOutput(java.lang.String, int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io/FileOutputStream.html#close()" TargetMode="External"/><Relationship Id="rId4" Type="http://schemas.openxmlformats.org/officeDocument/2006/relationships/hyperlink" Target="http://developer.android.com/reference/java/io/OutputStream.html#write(byte[]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io/FileInputStream.html" TargetMode="External"/><Relationship Id="rId2" Type="http://schemas.openxmlformats.org/officeDocument/2006/relationships/hyperlink" Target="http://developer.android.com/reference/android/content/Context.html#openFileInput(java.lang.String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io/FileInputStream.html#close()" TargetMode="External"/><Relationship Id="rId4" Type="http://schemas.openxmlformats.org/officeDocument/2006/relationships/hyperlink" Target="http://developer.android.com/reference/java/io/FileInputStream.html#read(byte[], int, int)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Storage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15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Public Directory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978499"/>
            <a:ext cx="10184027" cy="348423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shared public </a:t>
            </a:r>
            <a:r>
              <a:rPr lang="en-US" altLang="en-US" dirty="0" smtClean="0">
                <a:latin typeface="Arial" panose="020B0604020202020204" pitchFamily="34" charset="0"/>
              </a:rPr>
              <a:t>directories : Music</a:t>
            </a:r>
            <a:r>
              <a:rPr lang="en-US" altLang="en-US" dirty="0">
                <a:latin typeface="Arial" panose="020B0604020202020204" pitchFamily="34" charset="0"/>
              </a:rPr>
              <a:t>/, Pictures/, and Ringtones</a:t>
            </a:r>
            <a:r>
              <a:rPr lang="en-US" altLang="en-US" dirty="0" smtClean="0">
                <a:latin typeface="Arial" panose="020B0604020202020204" pitchFamily="34" charset="0"/>
              </a:rPr>
              <a:t>/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Methods and class use with get file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File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getExternalStoragePublicDirectory</a:t>
            </a:r>
            <a:r>
              <a:rPr lang="en-US" dirty="0" smtClean="0">
                <a:hlinkClick r:id="rId2"/>
              </a:rPr>
              <a:t>()</a:t>
            </a:r>
            <a:endParaRPr lang="en-US" dirty="0" smtClean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getExternalFilesDir</a:t>
            </a:r>
            <a:r>
              <a:rPr lang="en-US" dirty="0" smtClean="0">
                <a:hlinkClick r:id="rId3"/>
              </a:rPr>
              <a:t>()</a:t>
            </a:r>
            <a:r>
              <a:rPr lang="en-US" dirty="0" smtClean="0"/>
              <a:t> // return root directory of </a:t>
            </a:r>
            <a:r>
              <a:rPr lang="en-US" dirty="0" err="1" smtClean="0"/>
              <a:t>sd</a:t>
            </a:r>
            <a:r>
              <a:rPr lang="en-US" dirty="0" smtClean="0"/>
              <a:t> card1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DIRECTORY_PICTURES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660066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DIRECTORY_MUSIC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660066"/>
                </a:solidFill>
                <a:latin typeface="Consolas" panose="020B0609020204030204" pitchFamily="49" charset="0"/>
              </a:rPr>
              <a:t>Environment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/>
              <a:t>DIRECTORY_RINGTONES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Public Directory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1" y="1198211"/>
            <a:ext cx="10515600" cy="26532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getAlbumStorageDir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Get the directory for the user's public pictures directory.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getExternalStoragePublicDirectory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DIRECTORY_PICTURES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albumName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mkdirs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LOG_TAG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"Directory not created"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1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909250"/>
            <a:ext cx="10515600" cy="394208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DBHelper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SQLiteOpenHelper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DATABASE_NAME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MyDBName.db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CONTACTS_TABLE_NAME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"contacts"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CONTACTS_COLUMN_ID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"id"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"name"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CONTACTS_COLUMN_EMAIL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"email"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CONTACTS_COLUMN_STREET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"street"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CONTACTS_COLUMN_CITY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"place"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final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CONTACTS_COLUMN_PHONE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"phone"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88"/>
                </a:solidFill>
                <a:latin typeface="Menlo"/>
              </a:rPr>
              <a:t> </a:t>
            </a:r>
            <a:r>
              <a:rPr lang="en-US" altLang="en-US" dirty="0" smtClean="0">
                <a:solidFill>
                  <a:srgbClr val="000088"/>
                </a:solidFill>
                <a:latin typeface="Menlo"/>
              </a:rPr>
              <a:t>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private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HashMap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hp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DBHelper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	super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DATABASE_NAME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 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38200" y="4712836"/>
            <a:ext cx="10515600" cy="14490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@Override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onCreate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SQLiteDatabase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880000"/>
                </a:solidFill>
                <a:latin typeface="Menlo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db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execSQL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"create table contacts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"(id integer primary key, name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text,phone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text,email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	text, street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text,place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text)"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1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5485" y="939072"/>
            <a:ext cx="10900144" cy="5323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@Override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onUpgrade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oldVersion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newVersion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execSQL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"DROP TABLE IF EXISTS contacts"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onCreate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insertContact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phone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email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street</a:t>
            </a:r>
            <a:r>
              <a:rPr lang="en-US" dirty="0" err="1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"name"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"phone"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phone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"email"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email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"street"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street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"place"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place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"contacts"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DaunPenh" panose="02000500000000020004" pitchFamily="2" charset="0"/>
              </a:rPr>
              <a:t> 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9508"/>
            <a:ext cx="12192000" cy="62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getData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getReadableDatabase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"select * from contacts where id="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numberOfRows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getReadableDatabase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numRows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DatabaseUtils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queryNumEntries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CONTACTS_TABLE_NAME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numRows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updateContact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phone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email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en-US" dirty="0" err="1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street</a:t>
            </a:r>
            <a:r>
              <a:rPr lang="en-US" dirty="0" err="1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 err="1" smtClean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"name"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"phone"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phone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"email"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email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"street"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street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"place"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place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"contacts"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contentValues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"id = ? 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43396"/>
            <a:ext cx="12192000" cy="614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deleteContact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getWritableDatabase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"contacts"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"id = ? 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Integer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getAllCotacts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array_list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hp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HashMap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SQLiteDatabase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getReadableDatabase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res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rawQuery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"select * from contacts"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moveToFirst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isAfterLast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array_list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getString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getColumnIndex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CONTACTS_COLUMN_NAME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moveToNext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array_list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  <a:p>
            <a:pPr>
              <a:lnSpc>
                <a:spcPts val="12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smtClean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DaunPenh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97279" y="1055716"/>
            <a:ext cx="9027023" cy="50071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2"/>
              </a:rPr>
              <a:t>Shared Preferences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private primitive data in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3"/>
              </a:rPr>
              <a:t>Internal Storage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private data on the device memory.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4"/>
              </a:rPr>
              <a:t>External Storage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public data on the shared external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5"/>
              </a:rPr>
              <a:t>SQLite Databases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structured data in a private database.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hlinkClick r:id="rId6"/>
              </a:rPr>
              <a:t>Network Connection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	Store data on the web with your own network server.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77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Preferences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1195" y="1736868"/>
            <a:ext cx="9707810" cy="258914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write values: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Call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edit()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to get a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SharedPreferences.Editor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Add values with methods such as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putBoolean()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and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putString()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Commit the new values with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commit()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read values, use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methods such as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</a:rPr>
              <a:t>getBoolean()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and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getString()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71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Shared Preferences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213573"/>
            <a:ext cx="10406449" cy="23762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We need an Editor object to make preference changes.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All objects are from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android.context.Context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“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MyPrefsFile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editor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putBoolean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// Commit the edits!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editor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8200" y="4125289"/>
            <a:ext cx="10406449" cy="126824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       // Restore 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getSharedPreferences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MyPrefsFile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silent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silentMode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486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106522"/>
            <a:ext cx="10515600" cy="314313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To create and write a private file to the internal storage: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Call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openFileOutput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2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 with the name of the file and the operating mode. This returns a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3"/>
              </a:rPr>
              <a:t>FileOutputStream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Write to the file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4"/>
              </a:rPr>
              <a:t>write()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Close the stream with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39BE5"/>
                </a:solidFill>
                <a:effectLst/>
                <a:latin typeface="Consolas" panose="020B0609020204030204" pitchFamily="49" charset="0"/>
                <a:hlinkClick r:id="rId5"/>
              </a:rPr>
              <a:t>close()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4430953"/>
            <a:ext cx="10515600" cy="200690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FILENAME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"hello_file"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fos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openFileOutput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MODE_PRIVATE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68680" y="1198677"/>
            <a:ext cx="10515600" cy="25583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000" dirty="0">
                <a:latin typeface="Roboto"/>
              </a:rPr>
              <a:t>Call </a:t>
            </a:r>
            <a:r>
              <a:rPr lang="en-US" altLang="en-US" dirty="0" err="1">
                <a:solidFill>
                  <a:srgbClr val="006600"/>
                </a:solidFill>
                <a:latin typeface="Consolas" panose="020B0609020204030204" pitchFamily="49" charset="0"/>
                <a:hlinkClick r:id="rId2"/>
              </a:rPr>
              <a:t>openFileInput</a:t>
            </a:r>
            <a:r>
              <a:rPr lang="en-US" altLang="en-US" dirty="0">
                <a:solidFill>
                  <a:srgbClr val="006600"/>
                </a:solidFill>
                <a:latin typeface="Consolas" panose="020B0609020204030204" pitchFamily="49" charset="0"/>
                <a:hlinkClick r:id="rId2"/>
              </a:rPr>
              <a:t>()</a:t>
            </a:r>
            <a:r>
              <a:rPr lang="en-US" altLang="en-US" sz="2000" dirty="0">
                <a:latin typeface="Roboto"/>
              </a:rPr>
              <a:t> and pass it the name of the file to read. This returns a </a:t>
            </a:r>
            <a:r>
              <a:rPr lang="en-US" altLang="en-US" dirty="0" err="1">
                <a:solidFill>
                  <a:srgbClr val="039BE5"/>
                </a:solidFill>
                <a:latin typeface="Consolas" panose="020B0609020204030204" pitchFamily="49" charset="0"/>
                <a:hlinkClick r:id="rId3"/>
              </a:rPr>
              <a:t>FileInputStream</a:t>
            </a:r>
            <a:r>
              <a:rPr lang="en-US" altLang="en-US" sz="2000" dirty="0">
                <a:latin typeface="Roboto"/>
              </a:rPr>
              <a:t>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000" dirty="0">
                <a:latin typeface="Roboto"/>
              </a:rPr>
              <a:t>Read bytes from the file with </a:t>
            </a:r>
            <a:r>
              <a:rPr lang="en-US" altLang="en-US" dirty="0">
                <a:solidFill>
                  <a:srgbClr val="039BE5"/>
                </a:solidFill>
                <a:latin typeface="Consolas" panose="020B0609020204030204" pitchFamily="49" charset="0"/>
                <a:hlinkClick r:id="rId4"/>
              </a:rPr>
              <a:t>read()</a:t>
            </a:r>
            <a:r>
              <a:rPr lang="en-US" altLang="en-US" sz="2000" dirty="0">
                <a:latin typeface="Roboto"/>
              </a:rPr>
              <a:t>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000" dirty="0">
                <a:latin typeface="Roboto"/>
              </a:rPr>
              <a:t>Then close the stream with </a:t>
            </a:r>
            <a:r>
              <a:rPr lang="en-US" altLang="en-US" dirty="0">
                <a:solidFill>
                  <a:srgbClr val="039BE5"/>
                </a:solidFill>
                <a:latin typeface="Consolas" panose="020B0609020204030204" pitchFamily="49" charset="0"/>
                <a:hlinkClick r:id="rId5"/>
              </a:rPr>
              <a:t>close()</a:t>
            </a:r>
            <a:r>
              <a:rPr lang="en-US" altLang="en-US" sz="2000" dirty="0">
                <a:latin typeface="Roboto"/>
              </a:rPr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3960612"/>
            <a:ext cx="11197281" cy="246221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context.openFileInput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"hello.txt"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.MODE_PRIVATE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((line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bufferedReader.readLine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sb.append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38200" y="1186248"/>
            <a:ext cx="10515600" cy="61622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Roboto"/>
              </a:rPr>
              <a:t>Read Data from folder Asset.</a:t>
            </a:r>
            <a:endParaRPr lang="en-US" altLang="en-US" sz="2000" dirty="0">
              <a:latin typeface="Roboto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838200" y="1883120"/>
            <a:ext cx="10515600" cy="415498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AssetManager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assetManager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getAssets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assetManager.open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"test.txt"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input.available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buffer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(buffer);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input.close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byte buffer into a 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(buffer);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"Text File: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text);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ternal 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r>
              <a:rPr lang="en-US" dirty="0" smtClean="0"/>
              <a:t>Permission to read and write to external storage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80805" y="2003235"/>
            <a:ext cx="11460892" cy="169913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&lt;manifest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...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&lt;uses-permission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2288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android.permission.WRITE_EXTERNAL_STORAGE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000088"/>
                </a:solidFill>
                <a:latin typeface="Consolas" panose="020B0609020204030204" pitchFamily="49" charset="0"/>
              </a:rPr>
              <a:t>   &lt;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uses-permission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882288"/>
                </a:solidFill>
                <a:latin typeface="Consolas" panose="020B0609020204030204" pitchFamily="49" charset="0"/>
              </a:rPr>
              <a:t>android:name</a:t>
            </a:r>
            <a:r>
              <a:rPr lang="en-US" altLang="en-US" sz="2000" dirty="0">
                <a:solidFill>
                  <a:srgbClr val="6666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 err="1">
                <a:solidFill>
                  <a:srgbClr val="880000"/>
                </a:solidFill>
                <a:latin typeface="Consolas" panose="020B0609020204030204" pitchFamily="49" charset="0"/>
              </a:rPr>
              <a:t>android.permission.WRITE_EXTERNAL_STORAGE</a:t>
            </a:r>
            <a:r>
              <a:rPr lang="en-US" altLang="en-US" sz="2000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88"/>
                </a:solidFill>
                <a:latin typeface="Consolas" panose="020B0609020204030204" pitchFamily="49" charset="0"/>
              </a:rPr>
              <a:t>/&gt;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&lt;/manifest&gt;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5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9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Check Availability 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59330" y="6488668"/>
            <a:ext cx="293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 By: You Tithrottanak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6248"/>
            <a:ext cx="10515600" cy="49824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76399" y="9762896"/>
            <a:ext cx="9069705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207531"/>
            <a:ext cx="10184027" cy="237624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 Checks if external storage is available for read and write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isExternalStorageWritable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getExternalStorageState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MEDIA_MOUNTED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8200" y="3605055"/>
            <a:ext cx="10184027" cy="293023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6600"/>
                </a:solidFill>
                <a:effectLst/>
                <a:latin typeface="Consolas" panose="020B0609020204030204" pitchFamily="49" charset="0"/>
              </a:rPr>
              <a:t>/* Checks if external storage is available to at least read */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isExternalStorageReadable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getExternalStorageState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MEDIA_MOUNTED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MEDIA_MOUNTED_READ_ONLY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5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1962</TotalTime>
  <Words>618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DaunPenh</vt:lpstr>
      <vt:lpstr>Menlo</vt:lpstr>
      <vt:lpstr>Roboto</vt:lpstr>
      <vt:lpstr>Times New Roman</vt:lpstr>
      <vt:lpstr>Office Theme</vt:lpstr>
      <vt:lpstr>Data Storage</vt:lpstr>
      <vt:lpstr>Data Storage</vt:lpstr>
      <vt:lpstr>Shared Preferences</vt:lpstr>
      <vt:lpstr>Shared Preferences</vt:lpstr>
      <vt:lpstr>Internal Storage</vt:lpstr>
      <vt:lpstr>Internal Storage</vt:lpstr>
      <vt:lpstr>Internal Storage</vt:lpstr>
      <vt:lpstr>External Storage</vt:lpstr>
      <vt:lpstr>Check Availability </vt:lpstr>
      <vt:lpstr>Shared Public Directory</vt:lpstr>
      <vt:lpstr>Shared Public Directory</vt:lpstr>
      <vt:lpstr>Databases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Programming C++</dc:title>
  <dc:creator>Tithrottanak YOU</dc:creator>
  <cp:lastModifiedBy>Tithrottanak YOU</cp:lastModifiedBy>
  <cp:revision>294</cp:revision>
  <dcterms:created xsi:type="dcterms:W3CDTF">2015-09-19T07:21:24Z</dcterms:created>
  <dcterms:modified xsi:type="dcterms:W3CDTF">2016-03-03T01:58:41Z</dcterms:modified>
</cp:coreProperties>
</file>