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data/data-storage.html#filesInternal" TargetMode="External"/><Relationship Id="rId2" Type="http://schemas.openxmlformats.org/officeDocument/2006/relationships/hyperlink" Target="http://developer.android.com/guide/topics/data/data-storage.html#pr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data/data-storage.html#netw" TargetMode="External"/><Relationship Id="rId5" Type="http://schemas.openxmlformats.org/officeDocument/2006/relationships/hyperlink" Target="http://developer.android.com/guide/topics/data/data-storage.html#db" TargetMode="External"/><Relationship Id="rId4" Type="http://schemas.openxmlformats.org/officeDocument/2006/relationships/hyperlink" Target="http://developer.android.com/guide/topics/data/data-storage.html#filesExtern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SharedPreferences.html#getString(java.lang.String, java.lang.String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io/FileOutputStream.html" TargetMode="External"/><Relationship Id="rId2" Type="http://schemas.openxmlformats.org/officeDocument/2006/relationships/hyperlink" Target="http://developer.android.com/reference/android/content/Context.html#openFileOutput(java.lang.String, int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java/io/FileOutputStream.html#close()" TargetMode="External"/><Relationship Id="rId4" Type="http://schemas.openxmlformats.org/officeDocument/2006/relationships/hyperlink" Target="http://developer.android.com/reference/java/io/OutputStream.html#write(byte[]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io/FileInputStream.html" TargetMode="External"/><Relationship Id="rId2" Type="http://schemas.openxmlformats.org/officeDocument/2006/relationships/hyperlink" Target="http://developer.android.com/reference/android/content/Context.html#openFileInput(java.lang.Str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java/io/FileInputStream.html#close()" TargetMode="External"/><Relationship Id="rId4" Type="http://schemas.openxmlformats.org/officeDocument/2006/relationships/hyperlink" Target="http://developer.android.com/reference/java/io/FileInputStream.html#read(byte[], int, int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Storage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9" y="1055716"/>
            <a:ext cx="9027023" cy="5007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2"/>
              </a:rPr>
              <a:t>Shared Preferences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private primitive data in key-value pairs.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3"/>
              </a:rPr>
              <a:t>Internal Storage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private data on the device memory.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4"/>
              </a:rPr>
              <a:t>External Storage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public data on the shared external storage.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5"/>
              </a:rPr>
              <a:t>SQLite Databases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structured data in a private database.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6"/>
              </a:rPr>
              <a:t>Network Connection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data on the web with your own network server.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Shared Preferences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1195" y="1736868"/>
            <a:ext cx="9707810" cy="25891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To write values: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Call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edit()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to get a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SharedPreferences.Editor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Add values with methods such as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putBoolean()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and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putString()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Commit the new values with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commit()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To read values, use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SharedPreferences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methods such as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getBoolean()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and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getString()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1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Shared Preferences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213573"/>
            <a:ext cx="10406449" cy="237624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We need an Editor object to make preference changes.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All objects are from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android.context.Context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settings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MyPrefsFile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Editor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editor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editor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silentMode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mSilentMode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Commit the edits!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editor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4125289"/>
            <a:ext cx="10406449" cy="126824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      // Restore 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settings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PREFS_NAME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silent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silentMode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setSilent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silent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486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106522"/>
            <a:ext cx="10515600" cy="314313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To create and write a private file to the internal storage: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Call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openFileOutput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with the name of the file and the operating mode. This returns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3"/>
              </a:rPr>
              <a:t>FileOutputStream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Write to the file with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4"/>
              </a:rPr>
              <a:t>write()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Close the stream with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5"/>
              </a:rPr>
              <a:t>close()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430953"/>
            <a:ext cx="10515600" cy="20069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FILENAME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"hello_file"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fos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openFileOutput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MODE_PRIVATE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68680" y="1198677"/>
            <a:ext cx="10515600" cy="25583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latin typeface="Roboto"/>
              </a:rPr>
              <a:t>Call </a:t>
            </a:r>
            <a:r>
              <a:rPr lang="en-US" altLang="en-US" dirty="0" err="1">
                <a:solidFill>
                  <a:srgbClr val="006600"/>
                </a:solidFill>
                <a:latin typeface="Consolas" panose="020B0609020204030204" pitchFamily="49" charset="0"/>
                <a:hlinkClick r:id="rId2"/>
              </a:rPr>
              <a:t>openFileInput</a:t>
            </a:r>
            <a:r>
              <a:rPr lang="en-US" altLang="en-US" dirty="0">
                <a:solidFill>
                  <a:srgbClr val="006600"/>
                </a:solidFill>
                <a:latin typeface="Consolas" panose="020B0609020204030204" pitchFamily="49" charset="0"/>
                <a:hlinkClick r:id="rId2"/>
              </a:rPr>
              <a:t>()</a:t>
            </a:r>
            <a:r>
              <a:rPr lang="en-US" altLang="en-US" sz="2000" dirty="0">
                <a:latin typeface="Roboto"/>
              </a:rPr>
              <a:t> and pass it the name of the file to read. This returns a </a:t>
            </a:r>
            <a:r>
              <a:rPr lang="en-US" altLang="en-US" dirty="0" err="1">
                <a:solidFill>
                  <a:srgbClr val="039BE5"/>
                </a:solidFill>
                <a:latin typeface="Consolas" panose="020B0609020204030204" pitchFamily="49" charset="0"/>
                <a:hlinkClick r:id="rId3"/>
              </a:rPr>
              <a:t>FileInputStream</a:t>
            </a:r>
            <a:r>
              <a:rPr lang="en-US" altLang="en-US" sz="2000" dirty="0">
                <a:latin typeface="Roboto"/>
              </a:rPr>
              <a:t>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dirty="0">
                <a:latin typeface="Roboto"/>
              </a:rPr>
              <a:t>Read bytes from the file with </a:t>
            </a:r>
            <a:r>
              <a:rPr lang="en-US" altLang="en-US" dirty="0">
                <a:solidFill>
                  <a:srgbClr val="039BE5"/>
                </a:solidFill>
                <a:latin typeface="Consolas" panose="020B0609020204030204" pitchFamily="49" charset="0"/>
                <a:hlinkClick r:id="rId4"/>
              </a:rPr>
              <a:t>read()</a:t>
            </a:r>
            <a:r>
              <a:rPr lang="en-US" altLang="en-US" sz="2000" dirty="0">
                <a:latin typeface="Roboto"/>
              </a:rPr>
              <a:t>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dirty="0">
                <a:latin typeface="Roboto"/>
              </a:rPr>
              <a:t>Then close the stream with </a:t>
            </a:r>
            <a:r>
              <a:rPr lang="en-US" altLang="en-US" dirty="0">
                <a:solidFill>
                  <a:srgbClr val="039BE5"/>
                </a:solidFill>
                <a:latin typeface="Consolas" panose="020B0609020204030204" pitchFamily="49" charset="0"/>
                <a:hlinkClick r:id="rId5"/>
              </a:rPr>
              <a:t>close()</a:t>
            </a:r>
            <a:r>
              <a:rPr lang="en-US" altLang="en-US" sz="2000" dirty="0">
                <a:latin typeface="Roboto"/>
              </a:rPr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960612"/>
            <a:ext cx="11197281" cy="246221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context.openFileInput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"hello.txt"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.MODE_PRIVATE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((line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bufferedReader.readLine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sb.append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1186248"/>
            <a:ext cx="10515600" cy="6162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Roboto"/>
              </a:rPr>
              <a:t>Read Data from folder Asset.</a:t>
            </a:r>
            <a:endParaRPr lang="en-US" altLang="en-US" sz="2000" dirty="0">
              <a:latin typeface="Roboto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1883120"/>
            <a:ext cx="10515600" cy="41549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AssetManager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assetManager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getAssets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assetManager.open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"test.txt"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input.available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buffer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[size];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byte buffer into a 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"Text File: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text);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1916</TotalTime>
  <Words>192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Roboto</vt:lpstr>
      <vt:lpstr>Office Theme</vt:lpstr>
      <vt:lpstr>Data Storage</vt:lpstr>
      <vt:lpstr>Data Storage</vt:lpstr>
      <vt:lpstr>Shared Preferences</vt:lpstr>
      <vt:lpstr>Shared Preferences</vt:lpstr>
      <vt:lpstr>Internal Storage</vt:lpstr>
      <vt:lpstr>Internal Storage</vt:lpstr>
      <vt:lpstr>Internal Storage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266</cp:revision>
  <dcterms:created xsi:type="dcterms:W3CDTF">2015-09-19T07:21:24Z</dcterms:created>
  <dcterms:modified xsi:type="dcterms:W3CDTF">2016-03-02T04:01:04Z</dcterms:modified>
</cp:coreProperties>
</file>