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ListView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Adapter Practice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3374364"/>
            <a:ext cx="790242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9730" y="117693"/>
            <a:ext cx="873210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View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parent)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reuse views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.getLayoutInflater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rowlayout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configure view holder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rowView.findViewById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rowView.findViewById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rowView.setTag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fill data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holder = 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rowView.getTag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"Windows7"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"iPhone"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||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"Solaris"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.setImageResource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.setImageResource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Adapter Practice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3374364"/>
            <a:ext cx="790242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21266"/>
            <a:ext cx="8999709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:paddingBottom=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"@dimen/activity_vertical_margin"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:paddingLeft=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"@dimen/activity_horizontal_margin"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:paddingRight=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"@dimen/activity_horizontal_margin"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:paddingTop=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"@dimen/activity_vertical_margin"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"com.rn.ui.UIListViewActivity"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"@+id/listview1"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203825"/>
            <a:ext cx="513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layout </a:t>
            </a:r>
            <a:r>
              <a:rPr lang="en-US" altLang="en-US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activity_uilist_view.xml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Adapter Practice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3374364"/>
            <a:ext cx="790242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1892" y="186943"/>
            <a:ext cx="11244649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UIListViewActivity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activity_uilist_view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values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{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"iPhone"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WindowsMobile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"Blackberry"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WebOS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"Ubuntu"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"Windows7"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"Max OS X"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"Linux"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"OS/2"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MySimpleAdapter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adapter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MySimpleAdapter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values);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UIListViewActivity.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Android </a:t>
            </a:r>
            <a:r>
              <a:rPr lang="en-US" sz="1800" b="1" dirty="0" err="1"/>
              <a:t>ListView</a:t>
            </a:r>
            <a:r>
              <a:rPr lang="en-US" sz="1800" dirty="0"/>
              <a:t> is a view which groups several items and display them in vertical scrollable list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list items are automatically inserted to the list using an </a:t>
            </a:r>
            <a:r>
              <a:rPr lang="en-US" sz="1800" b="1" dirty="0"/>
              <a:t>Adapter</a:t>
            </a:r>
            <a:r>
              <a:rPr lang="en-US" sz="1800" dirty="0"/>
              <a:t> that pulls content from a source such as an array or </a:t>
            </a:r>
            <a:r>
              <a:rPr lang="en-US" sz="1800" dirty="0" smtClean="0"/>
              <a:t>database</a:t>
            </a:r>
            <a:r>
              <a:rPr lang="en-US" sz="1800" dirty="0"/>
              <a:t>.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Lis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43" y="2468217"/>
            <a:ext cx="2582261" cy="378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29467" y="31681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mobile_list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&gt;</a:t>
            </a:r>
          </a:p>
          <a:p>
            <a:r>
              <a:rPr lang="en-US" dirty="0"/>
              <a:t>   &lt;/</a:t>
            </a:r>
            <a:r>
              <a:rPr lang="en-US" dirty="0" err="1"/>
              <a:t>ListView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317022"/>
              </p:ext>
            </p:extLst>
          </p:nvPr>
        </p:nvGraphicFramePr>
        <p:xfrm>
          <a:off x="593125" y="1254425"/>
          <a:ext cx="11252886" cy="4867583"/>
        </p:xfrm>
        <a:graphic>
          <a:graphicData uri="http://schemas.openxmlformats.org/drawingml/2006/table">
            <a:tbl>
              <a:tblPr/>
              <a:tblGrid>
                <a:gridCol w="3369275"/>
                <a:gridCol w="7883611"/>
              </a:tblGrid>
              <a:tr h="265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Attribute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0737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android:id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the ID which uniquely identifies the layout.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37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android:divider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drawable or color to draw between list items. .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37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android:dividerHeight</a:t>
                      </a:r>
                      <a:endParaRPr lang="en-US" sz="1800" dirty="0">
                        <a:effectLst/>
                      </a:endParaRP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This specifies height of the divider. This could be in </a:t>
                      </a:r>
                      <a:r>
                        <a:rPr lang="en-US" sz="1800" dirty="0" err="1">
                          <a:effectLst/>
                        </a:rPr>
                        <a:t>px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dp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sp</a:t>
                      </a:r>
                      <a:r>
                        <a:rPr lang="en-US" sz="1800" dirty="0">
                          <a:effectLst/>
                        </a:rPr>
                        <a:t>, in, or mm.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1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android:entries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the reference to an array resource that will populate the </a:t>
                      </a:r>
                      <a:r>
                        <a:rPr lang="en-US" sz="1800" dirty="0" err="1">
                          <a:effectLst/>
                        </a:rPr>
                        <a:t>ListView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02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android:footerDividersEnabled</a:t>
                      </a:r>
                      <a:endParaRPr lang="en-US" sz="1800" dirty="0">
                        <a:effectLst/>
                      </a:endParaRP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When set to false, the ListView will not draw the divider before each footer view. The default value is true.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02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android:headerDividersEnabled</a:t>
                      </a:r>
                      <a:endParaRPr lang="en-US" sz="1800" dirty="0">
                        <a:effectLst/>
                      </a:endParaRP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When set to false, the </a:t>
                      </a:r>
                      <a:r>
                        <a:rPr lang="en-US" sz="1800" dirty="0" err="1">
                          <a:effectLst/>
                        </a:rPr>
                        <a:t>ListView</a:t>
                      </a:r>
                      <a:r>
                        <a:rPr lang="en-US" sz="1800" dirty="0">
                          <a:effectLst/>
                        </a:rPr>
                        <a:t> will not draw the divider after each header view. The default value is true.</a:t>
                      </a:r>
                    </a:p>
                  </a:txBody>
                  <a:tcPr marL="47451" marR="47451" marT="47451" marB="474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0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ArrayAdapter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578"/>
            <a:ext cx="10515600" cy="4875385"/>
          </a:xfrm>
        </p:spPr>
        <p:txBody>
          <a:bodyPr>
            <a:normAutofit/>
          </a:bodyPr>
          <a:lstStyle/>
          <a:p>
            <a:r>
              <a:rPr lang="en-US" sz="2400" dirty="0"/>
              <a:t>You can use this adapter when your data </a:t>
            </a:r>
            <a:r>
              <a:rPr lang="en-US" sz="2400" dirty="0" smtClean="0"/>
              <a:t>source </a:t>
            </a:r>
            <a:r>
              <a:rPr lang="en-US" sz="2400" dirty="0"/>
              <a:t>is an </a:t>
            </a:r>
            <a:r>
              <a:rPr lang="en-US" sz="2400" dirty="0" smtClean="0"/>
              <a:t>array.</a:t>
            </a:r>
          </a:p>
          <a:p>
            <a:r>
              <a:rPr lang="en-US" sz="2400" dirty="0"/>
              <a:t>By default, </a:t>
            </a:r>
            <a:r>
              <a:rPr lang="en-US" sz="2400" dirty="0" err="1"/>
              <a:t>ArrayAdapter</a:t>
            </a:r>
            <a:r>
              <a:rPr lang="en-US" sz="2400" dirty="0"/>
              <a:t> creates a view for each array item by calling </a:t>
            </a:r>
            <a:r>
              <a:rPr lang="en-US" sz="2400" dirty="0" err="1"/>
              <a:t>toString</a:t>
            </a:r>
            <a:r>
              <a:rPr lang="en-US" sz="2400" dirty="0"/>
              <a:t>() on each item and placing the contents in </a:t>
            </a:r>
            <a:r>
              <a:rPr lang="en-US" sz="2400" dirty="0" smtClean="0"/>
              <a:t>a </a:t>
            </a:r>
            <a:r>
              <a:rPr lang="en-US" sz="2400" b="1" dirty="0" err="1" smtClean="0"/>
              <a:t>TextView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63148" y="3642441"/>
            <a:ext cx="8444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are arguments for this </a:t>
            </a:r>
            <a:r>
              <a:rPr lang="en-US" dirty="0" smtClean="0"/>
              <a:t>constructor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argument this is the application context. Most of the case, keep it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argument will be layout defined in XML file and having </a:t>
            </a:r>
            <a:r>
              <a:rPr lang="en-US" dirty="0" err="1"/>
              <a:t>TextView</a:t>
            </a:r>
            <a:r>
              <a:rPr lang="en-US" dirty="0"/>
              <a:t> for each string in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argument is an array of strings which will be populated in the text view.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56345" y="2792857"/>
            <a:ext cx="108217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	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,android.R.layout.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simple_dropdown_item_1line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values);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ArrayAdapter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578"/>
            <a:ext cx="10515600" cy="4875385"/>
          </a:xfrm>
        </p:spPr>
        <p:txBody>
          <a:bodyPr>
            <a:normAutofit/>
          </a:bodyPr>
          <a:lstStyle/>
          <a:p>
            <a:r>
              <a:rPr lang="en-US" sz="2400" dirty="0"/>
              <a:t>Once you have array adapter created, then simply </a:t>
            </a:r>
            <a:r>
              <a:rPr lang="en-US" sz="2400" dirty="0" err="1"/>
              <a:t>call</a:t>
            </a:r>
            <a:r>
              <a:rPr lang="en-US" sz="2400" b="1" dirty="0" err="1"/>
              <a:t>setAdapter</a:t>
            </a:r>
            <a:r>
              <a:rPr lang="en-US" sz="2400" b="1" dirty="0"/>
              <a:t>()</a:t>
            </a:r>
            <a:r>
              <a:rPr lang="en-US" sz="2400" dirty="0"/>
              <a:t> on your </a:t>
            </a:r>
            <a:r>
              <a:rPr lang="en-US" sz="2400" b="1" dirty="0" err="1"/>
              <a:t>ListView</a:t>
            </a:r>
            <a:r>
              <a:rPr lang="en-US" sz="2400" dirty="0"/>
              <a:t> object as </a:t>
            </a:r>
            <a:r>
              <a:rPr lang="en-US" sz="2400" dirty="0" smtClean="0"/>
              <a:t>follows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5460" y="2624920"/>
            <a:ext cx="5863144" cy="8950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ListView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listView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ListView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findViewById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listview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listView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setAdapter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adapter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Adapter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578"/>
            <a:ext cx="10515600" cy="4875385"/>
          </a:xfrm>
        </p:spPr>
        <p:txBody>
          <a:bodyPr>
            <a:normAutofit/>
          </a:bodyPr>
          <a:lstStyle/>
          <a:p>
            <a:r>
              <a:rPr lang="en-US" sz="2400" dirty="0"/>
              <a:t>An adapter manages the data model and adapts it to the individual entries in the widget.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adapter extends the </a:t>
            </a:r>
            <a:r>
              <a:rPr lang="en-US" sz="2400" dirty="0" err="1">
                <a:solidFill>
                  <a:srgbClr val="FF0000"/>
                </a:solidFill>
              </a:rPr>
              <a:t>BaseAdapter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class.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74" y="2017965"/>
            <a:ext cx="2546371" cy="42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Adapter Practice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114" y="1510198"/>
            <a:ext cx="517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Layout row_layout.xml in res/</a:t>
            </a:r>
            <a:r>
              <a:rPr lang="en-US" dirty="0" err="1" smtClean="0"/>
              <a:t>drawable</a:t>
            </a:r>
            <a:r>
              <a:rPr lang="en-US" dirty="0"/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03773" y="3649872"/>
            <a:ext cx="551111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"@+id/label"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android:textSize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"20sp"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3568" y="2208155"/>
            <a:ext cx="6923903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"@+id/icon"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"30dp"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"30dp"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"4dp"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:layout_marginRight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"10dp"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"4dp"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:src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Adapter Practice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114" y="1510198"/>
            <a:ext cx="583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MySimpleAdapter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extend from </a:t>
            </a:r>
            <a:r>
              <a:rPr lang="en-US" dirty="0" err="1" smtClean="0">
                <a:solidFill>
                  <a:srgbClr val="FF0000"/>
                </a:solidFill>
              </a:rPr>
              <a:t>BaseAdapter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447" y="2055606"/>
            <a:ext cx="7844159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android.view.LayoutInflater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android.view.ViewGroup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android.widget.BaseAdapter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android.widget.ImageView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android.widget.TextView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MySimpleAdapter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Adapter Practice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1319956"/>
            <a:ext cx="7902429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MySimpleAdapter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(Activity context, String[] names)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names;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1708</TotalTime>
  <Words>418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Menlo</vt:lpstr>
      <vt:lpstr>Office Theme</vt:lpstr>
      <vt:lpstr>ListView</vt:lpstr>
      <vt:lpstr>ListView</vt:lpstr>
      <vt:lpstr>ListView</vt:lpstr>
      <vt:lpstr>ArrayAdapter</vt:lpstr>
      <vt:lpstr>ArrayAdapter</vt:lpstr>
      <vt:lpstr>Custom Adapter</vt:lpstr>
      <vt:lpstr>Custom Adapter Practice</vt:lpstr>
      <vt:lpstr>Custom Adapter Practice</vt:lpstr>
      <vt:lpstr>Custom Adapter Practice</vt:lpstr>
      <vt:lpstr>Custom Adapter Practice</vt:lpstr>
      <vt:lpstr>Custom Adapter Practice</vt:lpstr>
      <vt:lpstr>Custom Adapter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202</cp:revision>
  <dcterms:created xsi:type="dcterms:W3CDTF">2015-09-19T07:21:24Z</dcterms:created>
  <dcterms:modified xsi:type="dcterms:W3CDTF">2016-02-23T12:44:43Z</dcterms:modified>
</cp:coreProperties>
</file>