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1"/>
  </p:notesMasterIdLst>
  <p:sldIdLst>
    <p:sldId id="256" r:id="rId2"/>
    <p:sldId id="258" r:id="rId3"/>
    <p:sldId id="323" r:id="rId4"/>
    <p:sldId id="31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2" r:id="rId15"/>
    <p:sldId id="333" r:id="rId16"/>
    <p:sldId id="334" r:id="rId17"/>
    <p:sldId id="335" r:id="rId18"/>
    <p:sldId id="337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UI Control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UI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59" y="3744225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Button: Example 1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/>
          <a:lstStyle/>
          <a:p>
            <a:r>
              <a:rPr lang="en-US" dirty="0" smtClean="0"/>
              <a:t>Create Empty Project Two Activity Class</a:t>
            </a:r>
          </a:p>
          <a:p>
            <a:r>
              <a:rPr lang="en-US" dirty="0" smtClean="0"/>
              <a:t>Then in layout create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 and Button</a:t>
            </a:r>
          </a:p>
          <a:p>
            <a:endParaRPr lang="en-US" dirty="0"/>
          </a:p>
          <a:p>
            <a:r>
              <a:rPr lang="en-US" dirty="0" smtClean="0"/>
              <a:t>When User press button Show Hello x that x is text that you get from </a:t>
            </a:r>
            <a:r>
              <a:rPr lang="en-US" dirty="0" err="1" smtClean="0"/>
              <a:t>EditText</a:t>
            </a:r>
            <a:r>
              <a:rPr lang="en-US" dirty="0"/>
              <a:t> </a:t>
            </a:r>
            <a:r>
              <a:rPr lang="en-US" dirty="0" smtClean="0"/>
              <a:t>By using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Toast.makeText</a:t>
            </a:r>
            <a:r>
              <a:rPr lang="en-US" dirty="0" smtClean="0">
                <a:solidFill>
                  <a:srgbClr val="FF0000"/>
                </a:solidFill>
              </a:rPr>
              <a:t>(Context, String, Length ).show(); </a:t>
            </a:r>
          </a:p>
          <a:p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getApplicationContext</a:t>
            </a:r>
            <a:r>
              <a:rPr lang="en-US" dirty="0"/>
              <a:t>(), </a:t>
            </a:r>
            <a:r>
              <a:rPr lang="en-US" dirty="0" smtClean="0"/>
              <a:t>“Hello </a:t>
            </a:r>
            <a:r>
              <a:rPr lang="en-US" dirty="0" err="1" smtClean="0"/>
              <a:t>Nak</a:t>
            </a:r>
            <a:r>
              <a:rPr lang="en-US" dirty="0"/>
              <a:t>!”, </a:t>
            </a:r>
            <a:r>
              <a:rPr lang="en-US" dirty="0" err="1"/>
              <a:t>Toast.LENGTH_LONG</a:t>
            </a:r>
            <a:r>
              <a:rPr lang="en-US" dirty="0"/>
              <a:t>).show();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Button: Example 2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/>
          <a:lstStyle/>
          <a:p>
            <a:r>
              <a:rPr lang="en-US" dirty="0" smtClean="0"/>
              <a:t>Create  Two Activity Class </a:t>
            </a:r>
          </a:p>
          <a:p>
            <a:r>
              <a:rPr lang="en-US" dirty="0" smtClean="0"/>
              <a:t>Then in layout in each layout has only one button</a:t>
            </a:r>
          </a:p>
          <a:p>
            <a:r>
              <a:rPr lang="en-US" dirty="0" smtClean="0"/>
              <a:t>First Activity Button Text is Next</a:t>
            </a:r>
          </a:p>
          <a:p>
            <a:r>
              <a:rPr lang="en-US" dirty="0" smtClean="0"/>
              <a:t>Second Activity Button Text is Back</a:t>
            </a:r>
          </a:p>
          <a:p>
            <a:endParaRPr lang="en-US" dirty="0"/>
          </a:p>
          <a:p>
            <a:r>
              <a:rPr lang="en-US" dirty="0" smtClean="0"/>
              <a:t>When User press button on </a:t>
            </a:r>
            <a:r>
              <a:rPr lang="en-US" dirty="0" err="1" smtClean="0"/>
              <a:t>FirstActivity</a:t>
            </a:r>
            <a:r>
              <a:rPr lang="en-US" dirty="0" smtClean="0"/>
              <a:t> so you call </a:t>
            </a:r>
            <a:r>
              <a:rPr lang="en-US" dirty="0" err="1" smtClean="0"/>
              <a:t>SecondActivity</a:t>
            </a:r>
            <a:endParaRPr lang="en-US" dirty="0" smtClean="0"/>
          </a:p>
          <a:p>
            <a:r>
              <a:rPr lang="en-US" dirty="0"/>
              <a:t>When User press button on </a:t>
            </a:r>
            <a:r>
              <a:rPr lang="en-US" dirty="0" err="1"/>
              <a:t>SecondActivity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you call </a:t>
            </a:r>
            <a:r>
              <a:rPr lang="en-US" dirty="0" err="1"/>
              <a:t>FirstActivity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ImageButton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101017" y="133774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ImageButton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android:layout_height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wrap_content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android:id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="@+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imageButton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android:src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</p:txBody>
      </p:sp>
      <p:pic>
        <p:nvPicPr>
          <p:cNvPr id="12290" name="Picture 2" descr="Image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4" y="1337740"/>
            <a:ext cx="6196509" cy="327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99286"/>
            <a:ext cx="10515600" cy="467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Check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98" y="1499286"/>
            <a:ext cx="2619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62539" y="14992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CheckBox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android:id</a:t>
            </a:r>
            <a:r>
              <a:rPr lang="en-US" dirty="0"/>
              <a:t>="@+id/checkBox1"</a:t>
            </a:r>
          </a:p>
          <a:p>
            <a:r>
              <a:rPr lang="en-US" dirty="0"/>
              <a:t>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 smtClean="0"/>
              <a:t>"             </a:t>
            </a:r>
            <a:r>
              <a:rPr lang="en-US" dirty="0" err="1" smtClean="0"/>
              <a:t>android:layout_above</a:t>
            </a:r>
            <a:r>
              <a:rPr lang="en-US" dirty="0"/>
              <a:t>="@+</a:t>
            </a:r>
            <a:r>
              <a:rPr lang="en-US" dirty="0" smtClean="0"/>
              <a:t>id/checkBox1"/&gt;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8233" y="34201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isChecked</a:t>
            </a:r>
            <a:r>
              <a:rPr lang="en-US" dirty="0" smtClean="0"/>
              <a:t>() : to retrieve whether checkbox is check or not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setChecked</a:t>
            </a:r>
            <a:r>
              <a:rPr lang="en-US" dirty="0" smtClean="0"/>
              <a:t>(Boolean v) : to set value to 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ToggleButton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99286"/>
            <a:ext cx="10515600" cy="467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To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955" y="136742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52778"/>
              </p:ext>
            </p:extLst>
          </p:nvPr>
        </p:nvGraphicFramePr>
        <p:xfrm>
          <a:off x="6574974" y="3138216"/>
          <a:ext cx="4778826" cy="1828800"/>
        </p:xfrm>
        <a:graphic>
          <a:graphicData uri="http://schemas.openxmlformats.org/drawingml/2006/table">
            <a:tbl>
              <a:tblPr/>
              <a:tblGrid>
                <a:gridCol w="1654626"/>
                <a:gridCol w="31242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android:textOff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the text for the button when it is not checked.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android:textOn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the text for the button when it is checked.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18455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ToggleButton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err="1"/>
              <a:t>android:text</a:t>
            </a:r>
            <a:r>
              <a:rPr lang="en-US" dirty="0"/>
              <a:t>="On"</a:t>
            </a:r>
          </a:p>
          <a:p>
            <a:r>
              <a:rPr lang="en-US" dirty="0"/>
              <a:t>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toggleButton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err="1"/>
              <a:t>android:checked</a:t>
            </a:r>
            <a:r>
              <a:rPr lang="en-US" dirty="0"/>
              <a:t>="true</a:t>
            </a:r>
            <a:r>
              <a:rPr lang="en-US" dirty="0" smtClean="0"/>
              <a:t>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RadioGroup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99286"/>
            <a:ext cx="10515600" cy="467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68346" y="22712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RadioGroup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   </a:t>
            </a:r>
            <a:r>
              <a:rPr lang="en-US" dirty="0" err="1"/>
              <a:t>android:layout_height</a:t>
            </a:r>
            <a:r>
              <a:rPr lang="en-US" dirty="0"/>
              <a:t>="90dp</a:t>
            </a:r>
            <a:r>
              <a:rPr lang="en-US" dirty="0" smtClean="0"/>
              <a:t>"          </a:t>
            </a:r>
            <a:r>
              <a:rPr lang="en-US" dirty="0" err="1" smtClean="0"/>
              <a:t>android:id</a:t>
            </a:r>
            <a:r>
              <a:rPr lang="en-US" dirty="0"/>
              <a:t>="@+</a:t>
            </a:r>
            <a:r>
              <a:rPr lang="en-US" dirty="0" smtClean="0"/>
              <a:t>id/</a:t>
            </a:r>
            <a:r>
              <a:rPr lang="en-US" dirty="0" err="1" smtClean="0"/>
              <a:t>radioGroup</a:t>
            </a:r>
            <a:r>
              <a:rPr lang="en-US" dirty="0" smtClean="0"/>
              <a:t>“&gt;</a:t>
            </a:r>
          </a:p>
          <a:p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dirty="0" err="1" smtClean="0"/>
              <a:t>RadioGroup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Radio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69" y="1251078"/>
            <a:ext cx="3810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4529" y="94869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RadioGroup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android:id</a:t>
            </a:r>
            <a:r>
              <a:rPr lang="en-US" dirty="0"/>
              <a:t>="@+</a:t>
            </a:r>
            <a:r>
              <a:rPr lang="en-US" dirty="0" smtClean="0"/>
              <a:t>id/</a:t>
            </a:r>
            <a:r>
              <a:rPr lang="en-US" dirty="0" err="1" smtClean="0"/>
              <a:t>radioGroup</a:t>
            </a:r>
            <a:r>
              <a:rPr lang="en-US" dirty="0" smtClean="0"/>
              <a:t>“&gt;</a:t>
            </a:r>
            <a:endParaRPr lang="en-US" dirty="0"/>
          </a:p>
          <a:p>
            <a:r>
              <a:rPr lang="en-US" dirty="0"/>
              <a:t>      &lt;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android:layout_width</a:t>
            </a:r>
            <a:r>
              <a:rPr lang="en-US" dirty="0"/>
              <a:t>="142dp"</a:t>
            </a:r>
          </a:p>
          <a:p>
            <a:r>
              <a:rPr lang="en-US" dirty="0"/>
              <a:t> 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android:text</a:t>
            </a:r>
            <a:r>
              <a:rPr lang="en-US" dirty="0" smtClean="0"/>
              <a:t>=“Male"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android:id</a:t>
            </a:r>
            <a:r>
              <a:rPr lang="en-US" dirty="0"/>
              <a:t>="@+</a:t>
            </a:r>
            <a:r>
              <a:rPr lang="en-US" dirty="0" smtClean="0"/>
              <a:t>id/</a:t>
            </a:r>
            <a:r>
              <a:rPr lang="en-US" dirty="0" err="1" smtClean="0"/>
              <a:t>radioButton</a:t>
            </a:r>
            <a:r>
              <a:rPr lang="en-US" dirty="0" smtClean="0"/>
              <a:t>“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android:checked</a:t>
            </a:r>
            <a:r>
              <a:rPr lang="en-US" dirty="0"/>
              <a:t>="false</a:t>
            </a:r>
            <a:r>
              <a:rPr lang="en-US" dirty="0" smtClean="0"/>
              <a:t>"/&gt;</a:t>
            </a:r>
            <a:endParaRPr lang="en-US" dirty="0"/>
          </a:p>
          <a:p>
            <a:r>
              <a:rPr lang="en-US" dirty="0"/>
              <a:t>         </a:t>
            </a:r>
          </a:p>
          <a:p>
            <a:r>
              <a:rPr lang="en-US" dirty="0"/>
              <a:t>      &lt;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android:text</a:t>
            </a:r>
            <a:r>
              <a:rPr lang="en-US" dirty="0" smtClean="0"/>
              <a:t>=“Female"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android:id</a:t>
            </a:r>
            <a:r>
              <a:rPr lang="en-US" dirty="0"/>
              <a:t>="@+</a:t>
            </a:r>
            <a:r>
              <a:rPr lang="en-US" dirty="0" smtClean="0"/>
              <a:t>id/radioButton2“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android:checked</a:t>
            </a:r>
            <a:r>
              <a:rPr lang="en-US" dirty="0"/>
              <a:t>="</a:t>
            </a:r>
            <a:r>
              <a:rPr lang="en-US" dirty="0" smtClean="0"/>
              <a:t>false“</a:t>
            </a:r>
          </a:p>
          <a:p>
            <a:r>
              <a:rPr lang="en-US" dirty="0" smtClean="0"/>
              <a:t>         </a:t>
            </a:r>
            <a:r>
              <a:rPr lang="en-US" dirty="0" err="1"/>
              <a:t>android:textSize</a:t>
            </a:r>
            <a:r>
              <a:rPr lang="en-US" dirty="0"/>
              <a:t>="25dp"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/>
              <a:t>      &lt;/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0" y="2846615"/>
            <a:ext cx="6358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RadioGroup</a:t>
            </a:r>
            <a:r>
              <a:rPr lang="en-US" dirty="0"/>
              <a:t> </a:t>
            </a:r>
            <a:r>
              <a:rPr lang="en-US" dirty="0" smtClean="0"/>
              <a:t> rg1 </a:t>
            </a:r>
            <a:r>
              <a:rPr lang="en-US" dirty="0"/>
              <a:t>= (</a:t>
            </a:r>
            <a:r>
              <a:rPr lang="en-US" dirty="0" err="1"/>
              <a:t>RadioGroup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R.id.radioGroup</a:t>
            </a:r>
            <a:r>
              <a:rPr lang="en-US" dirty="0"/>
              <a:t>);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selected=rg1.getCheckedRadioButtonId</a:t>
            </a:r>
            <a:r>
              <a:rPr lang="en-US" dirty="0" smtClean="0"/>
              <a:t>(); rb1</a:t>
            </a:r>
            <a:r>
              <a:rPr lang="en-US" dirty="0"/>
              <a:t>=(</a:t>
            </a:r>
            <a:r>
              <a:rPr lang="en-US" dirty="0" err="1"/>
              <a:t>RadioButton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(selected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 err="1" smtClean="0"/>
              <a:t>rb.getText</a:t>
            </a:r>
            <a:r>
              <a:rPr lang="en-US" dirty="0" smtClean="0"/>
              <a:t>(): for get text what radio </a:t>
            </a:r>
            <a:r>
              <a:rPr lang="en-US" dirty="0" err="1" smtClean="0"/>
              <a:t>isSelected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Spinner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99286"/>
            <a:ext cx="10515600" cy="467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098" name="Picture 2" descr="Sp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25121"/>
            <a:ext cx="3114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14992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&lt;Spinner</a:t>
            </a:r>
          </a:p>
          <a:p>
            <a:r>
              <a:rPr lang="en-US" dirty="0"/>
              <a:t>      </a:t>
            </a:r>
            <a:r>
              <a:rPr lang="en-US" dirty="0" err="1"/>
              <a:t>android:id</a:t>
            </a:r>
            <a:r>
              <a:rPr lang="en-US" dirty="0"/>
              <a:t>="@+id/spinner"</a:t>
            </a:r>
          </a:p>
          <a:p>
            <a:r>
              <a:rPr lang="en-US" dirty="0"/>
              <a:t>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err="1"/>
              <a:t>android:prompt</a:t>
            </a:r>
            <a:r>
              <a:rPr lang="en-US" dirty="0"/>
              <a:t>="@string/</a:t>
            </a:r>
            <a:r>
              <a:rPr lang="en-US" dirty="0" err="1"/>
              <a:t>spinner_title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5541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Spinner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99286"/>
            <a:ext cx="10515600" cy="467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0821" y="856357"/>
            <a:ext cx="93746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// Spinner element</a:t>
            </a:r>
          </a:p>
          <a:p>
            <a:r>
              <a:rPr lang="en-US" dirty="0"/>
              <a:t>      Spinner </a:t>
            </a:r>
            <a:r>
              <a:rPr lang="en-US" dirty="0" err="1"/>
              <a:t>spinner</a:t>
            </a:r>
            <a:r>
              <a:rPr lang="en-US" dirty="0"/>
              <a:t> = (Spinner)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R.id.spinner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Spinner click listener</a:t>
            </a:r>
          </a:p>
          <a:p>
            <a:r>
              <a:rPr lang="en-US" dirty="0"/>
              <a:t>      </a:t>
            </a:r>
            <a:r>
              <a:rPr lang="en-US" dirty="0" err="1"/>
              <a:t>spinner.setOnItemSelectedListener</a:t>
            </a:r>
            <a:r>
              <a:rPr lang="en-US" dirty="0"/>
              <a:t>(this);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Spinner Drop down elements</a:t>
            </a:r>
          </a:p>
          <a:p>
            <a:r>
              <a:rPr lang="en-US" dirty="0"/>
              <a:t>      List&lt;String&gt; categories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("Automobile");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("Business Services");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("Computers");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("Education");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("Personal");</a:t>
            </a:r>
          </a:p>
          <a:p>
            <a:r>
              <a:rPr lang="en-US" dirty="0"/>
              <a:t>      </a:t>
            </a:r>
            <a:r>
              <a:rPr lang="en-US" dirty="0" err="1"/>
              <a:t>categories.add</a:t>
            </a:r>
            <a:r>
              <a:rPr lang="en-US" dirty="0"/>
              <a:t>("Travel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Spinner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99286"/>
            <a:ext cx="10515600" cy="467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0821" y="856357"/>
            <a:ext cx="93746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Creating adapter for spinner</a:t>
            </a:r>
          </a:p>
          <a:p>
            <a:r>
              <a:rPr lang="en-US" dirty="0"/>
              <a:t>      </a:t>
            </a:r>
            <a:r>
              <a:rPr lang="en-US" dirty="0" err="1"/>
              <a:t>ArrayAdapter</a:t>
            </a:r>
            <a:r>
              <a:rPr lang="en-US" dirty="0"/>
              <a:t>&lt;String&gt; </a:t>
            </a:r>
            <a:r>
              <a:rPr lang="en-US" dirty="0" err="1"/>
              <a:t>dataAdapter</a:t>
            </a:r>
            <a:r>
              <a:rPr lang="en-US" dirty="0"/>
              <a:t> = new </a:t>
            </a:r>
            <a:r>
              <a:rPr lang="en-US" dirty="0" err="1"/>
              <a:t>ArrayAdapter</a:t>
            </a:r>
            <a:r>
              <a:rPr lang="en-US" dirty="0"/>
              <a:t>&lt;String&gt;(this, </a:t>
            </a:r>
            <a:r>
              <a:rPr lang="en-US" dirty="0" err="1"/>
              <a:t>android.R.layout.simple_spinner_item</a:t>
            </a:r>
            <a:r>
              <a:rPr lang="en-US" dirty="0"/>
              <a:t>, categories);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Drop down layout style - list view with radio button</a:t>
            </a:r>
          </a:p>
          <a:p>
            <a:r>
              <a:rPr lang="en-US" dirty="0"/>
              <a:t>      </a:t>
            </a:r>
            <a:r>
              <a:rPr lang="en-US" dirty="0" err="1"/>
              <a:t>dataAdapter.setDropDownViewResource</a:t>
            </a:r>
            <a:r>
              <a:rPr lang="en-US" dirty="0"/>
              <a:t>(</a:t>
            </a:r>
            <a:r>
              <a:rPr lang="en-US" dirty="0" err="1"/>
              <a:t>android.R.layout.simple_spinner_dropdown_item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// attaching data adapter to spinner</a:t>
            </a:r>
          </a:p>
          <a:p>
            <a:r>
              <a:rPr lang="en-US" dirty="0"/>
              <a:t>      </a:t>
            </a:r>
            <a:r>
              <a:rPr lang="en-US" dirty="0" err="1"/>
              <a:t>spinner.setAdapter</a:t>
            </a:r>
            <a:r>
              <a:rPr lang="en-US" dirty="0"/>
              <a:t>(</a:t>
            </a:r>
            <a:r>
              <a:rPr lang="en-US" dirty="0" err="1"/>
              <a:t>dataAdapter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@Override</a:t>
            </a:r>
          </a:p>
          <a:p>
            <a:r>
              <a:rPr lang="en-US" dirty="0">
                <a:solidFill>
                  <a:schemeClr val="accent1"/>
                </a:solidFill>
              </a:rPr>
              <a:t>   public void </a:t>
            </a:r>
            <a:r>
              <a:rPr lang="en-US" dirty="0" err="1">
                <a:solidFill>
                  <a:schemeClr val="accent1"/>
                </a:solidFill>
              </a:rPr>
              <a:t>onItemSelected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AdapterView</a:t>
            </a:r>
            <a:r>
              <a:rPr lang="en-US" dirty="0">
                <a:solidFill>
                  <a:schemeClr val="accent1"/>
                </a:solidFill>
              </a:rPr>
              <a:t>&lt;?&gt; parent, View </a:t>
            </a:r>
            <a:r>
              <a:rPr lang="en-US" dirty="0" err="1">
                <a:solidFill>
                  <a:schemeClr val="accent1"/>
                </a:solidFill>
              </a:rPr>
              <a:t>view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position, long id) {</a:t>
            </a:r>
          </a:p>
          <a:p>
            <a:r>
              <a:rPr lang="en-US" dirty="0">
                <a:solidFill>
                  <a:schemeClr val="accent1"/>
                </a:solidFill>
              </a:rPr>
              <a:t>      // On selecting a spinner item</a:t>
            </a:r>
          </a:p>
          <a:p>
            <a:r>
              <a:rPr lang="en-US" dirty="0">
                <a:solidFill>
                  <a:schemeClr val="accent1"/>
                </a:solidFill>
              </a:rPr>
              <a:t>      String item = </a:t>
            </a:r>
            <a:r>
              <a:rPr lang="en-US" dirty="0" err="1">
                <a:solidFill>
                  <a:schemeClr val="accent1"/>
                </a:solidFill>
              </a:rPr>
              <a:t>parent.getItemAtPosition</a:t>
            </a:r>
            <a:r>
              <a:rPr lang="en-US" dirty="0">
                <a:solidFill>
                  <a:schemeClr val="accent1"/>
                </a:solidFill>
              </a:rPr>
              <a:t>(position).</a:t>
            </a:r>
            <a:r>
              <a:rPr lang="en-US" dirty="0" err="1">
                <a:solidFill>
                  <a:schemeClr val="accent1"/>
                </a:solidFill>
              </a:rPr>
              <a:t>toString</a:t>
            </a:r>
            <a:r>
              <a:rPr lang="en-US" dirty="0">
                <a:solidFill>
                  <a:schemeClr val="accent1"/>
                </a:solidFill>
              </a:rPr>
              <a:t>();</a:t>
            </a:r>
          </a:p>
          <a:p>
            <a:r>
              <a:rPr lang="en-US" dirty="0">
                <a:solidFill>
                  <a:schemeClr val="accent1"/>
                </a:solidFill>
              </a:rPr>
              <a:t>      </a:t>
            </a:r>
          </a:p>
          <a:p>
            <a:r>
              <a:rPr lang="en-US" dirty="0">
                <a:solidFill>
                  <a:schemeClr val="accent1"/>
                </a:solidFill>
              </a:rPr>
              <a:t>      // Showing selected spinner item</a:t>
            </a:r>
          </a:p>
          <a:p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dirty="0" err="1">
                <a:solidFill>
                  <a:schemeClr val="accent1"/>
                </a:solidFill>
              </a:rPr>
              <a:t>Toast.makeText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parent.getContext</a:t>
            </a:r>
            <a:r>
              <a:rPr lang="en-US" dirty="0">
                <a:solidFill>
                  <a:schemeClr val="accent1"/>
                </a:solidFill>
              </a:rPr>
              <a:t>(), "Selected: " + item, </a:t>
            </a:r>
            <a:r>
              <a:rPr lang="en-US" dirty="0" err="1">
                <a:solidFill>
                  <a:schemeClr val="accent1"/>
                </a:solidFill>
              </a:rPr>
              <a:t>Toast.LENGTH_LONG</a:t>
            </a:r>
            <a:r>
              <a:rPr lang="en-US" dirty="0">
                <a:solidFill>
                  <a:schemeClr val="accent1"/>
                </a:solidFill>
              </a:rPr>
              <a:t>).show();</a:t>
            </a:r>
          </a:p>
          <a:p>
            <a:r>
              <a:rPr lang="en-US" dirty="0">
                <a:solidFill>
                  <a:schemeClr val="accent1"/>
                </a:solidFill>
              </a:rPr>
              <a:t>   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/>
              <a:t>TextView</a:t>
            </a:r>
            <a:r>
              <a:rPr lang="en-US" sz="1800" b="1" dirty="0"/>
              <a:t> </a:t>
            </a:r>
            <a:r>
              <a:rPr lang="en-US" sz="1800" dirty="0"/>
              <a:t>displays text to the </a:t>
            </a:r>
            <a:r>
              <a:rPr lang="en-US" sz="1800" dirty="0" smtClean="0"/>
              <a:t>user.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1124" y="2084173"/>
            <a:ext cx="4303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="Hello"/&gt;</a:t>
            </a: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TextView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502943"/>
              </p:ext>
            </p:extLst>
          </p:nvPr>
        </p:nvGraphicFramePr>
        <p:xfrm>
          <a:off x="1097280" y="1069676"/>
          <a:ext cx="10649876" cy="5418992"/>
        </p:xfrm>
        <a:graphic>
          <a:graphicData uri="http://schemas.openxmlformats.org/drawingml/2006/table">
            <a:tbl>
              <a:tblPr/>
              <a:tblGrid>
                <a:gridCol w="4318183"/>
                <a:gridCol w="6331693"/>
              </a:tblGrid>
              <a:tr h="724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Attribute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897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android:id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the ID which uniquely identifies the control.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android:text</a:t>
                      </a:r>
                      <a:endParaRPr lang="en-US" sz="1800" dirty="0">
                        <a:effectLst/>
                      </a:endParaRP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Text to display.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082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android:textColor</a:t>
                      </a:r>
                      <a:endParaRPr lang="en-US" sz="1800" dirty="0">
                        <a:effectLst/>
                      </a:endParaRP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Text color. May be a color value, in the form of "#</a:t>
                      </a:r>
                      <a:r>
                        <a:rPr lang="en-US" sz="1800" dirty="0" err="1">
                          <a:effectLst/>
                        </a:rPr>
                        <a:t>rgb</a:t>
                      </a:r>
                      <a:r>
                        <a:rPr lang="en-US" sz="1800" dirty="0">
                          <a:effectLst/>
                        </a:rPr>
                        <a:t>", "#</a:t>
                      </a:r>
                      <a:r>
                        <a:rPr lang="en-US" sz="1800" dirty="0" err="1">
                          <a:effectLst/>
                        </a:rPr>
                        <a:t>argb</a:t>
                      </a:r>
                      <a:r>
                        <a:rPr lang="en-US" sz="1800" dirty="0">
                          <a:effectLst/>
                        </a:rPr>
                        <a:t>", "#</a:t>
                      </a:r>
                      <a:r>
                        <a:rPr lang="en-US" sz="1800" dirty="0" err="1">
                          <a:effectLst/>
                        </a:rPr>
                        <a:t>rrggbb</a:t>
                      </a:r>
                      <a:r>
                        <a:rPr lang="en-US" sz="1800" dirty="0">
                          <a:effectLst/>
                        </a:rPr>
                        <a:t>", or "#</a:t>
                      </a:r>
                      <a:r>
                        <a:rPr lang="en-US" sz="1800" dirty="0" err="1">
                          <a:effectLst/>
                        </a:rPr>
                        <a:t>aarrggbb</a:t>
                      </a:r>
                      <a:r>
                        <a:rPr lang="en-US" sz="1800" dirty="0">
                          <a:effectLst/>
                        </a:rPr>
                        <a:t>".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7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android:textColorHighlight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Color of the text selection highlight.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3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android:textSize</a:t>
                      </a:r>
                      <a:endParaRPr lang="en-US" sz="1800" dirty="0">
                        <a:effectLst/>
                      </a:endParaRP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Size of the text. Recommended dimension type for text is "sp" for scaled-pixels (example: 15sp).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191"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800">
                          <a:effectLst/>
                        </a:rPr>
                        <a:t>android:textStyle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Style (bold, italic, </a:t>
                      </a:r>
                      <a:r>
                        <a:rPr lang="en-US" sz="1800" dirty="0" err="1">
                          <a:effectLst/>
                        </a:rPr>
                        <a:t>bolditalic</a:t>
                      </a:r>
                      <a:r>
                        <a:rPr lang="en-US" sz="1800" dirty="0">
                          <a:effectLst/>
                        </a:rPr>
                        <a:t>) for the text. You can use or more of the following values separated by </a:t>
                      </a:r>
                      <a:r>
                        <a:rPr lang="en-US" sz="1800" dirty="0" smtClean="0">
                          <a:effectLst/>
                        </a:rPr>
                        <a:t>'|‘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normal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- 0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bold - 1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italic - 2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00"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>
                          <a:effectLst/>
                        </a:rPr>
                        <a:t>android:typeface</a:t>
                      </a:r>
                      <a:endParaRPr lang="en-US" sz="1800" dirty="0">
                        <a:effectLst/>
                      </a:endParaRP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effectLst/>
                        </a:rPr>
                        <a:t>Typeface (normal, sans, serif, monospace) for the text. You can use or more of the following values separated by </a:t>
                      </a:r>
                      <a:r>
                        <a:rPr lang="en-US" sz="1800" dirty="0" smtClean="0">
                          <a:effectLst/>
                        </a:rPr>
                        <a:t>'|'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normal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- 0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sans - 1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serif - 2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monospace - 3</a:t>
                      </a:r>
                    </a:p>
                  </a:txBody>
                  <a:tcPr marL="12932" marR="12932" marT="12932" marB="129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4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/>
              <a:t>EditText</a:t>
            </a:r>
            <a:r>
              <a:rPr lang="en-US" sz="1800" dirty="0" smtClean="0"/>
              <a:t> is textbox that allow user to input text.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983" y="2240692"/>
            <a:ext cx="4303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editText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482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561497"/>
              </p:ext>
            </p:extLst>
          </p:nvPr>
        </p:nvGraphicFramePr>
        <p:xfrm>
          <a:off x="1235676" y="1250791"/>
          <a:ext cx="10223156" cy="3535680"/>
        </p:xfrm>
        <a:graphic>
          <a:graphicData uri="http://schemas.openxmlformats.org/drawingml/2006/table">
            <a:tbl>
              <a:tblPr/>
              <a:tblGrid>
                <a:gridCol w="3900645"/>
                <a:gridCol w="632251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android:autoText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If set, specifies that this TextView has a textual input method and automatically corrects some common spelling errors.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android:drawableBottom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the drawable to be drawn below the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android:drawableRight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the drawable to be drawn to the right of the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android:hint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 text to display when the text is empty.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is the Text to display.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android:inputType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type of data being placed in a text field. Phone, Date, Time, Number, Password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6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How to get text in code.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990334" y="2018271"/>
            <a:ext cx="5379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R.layout.activity_main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 smtClean="0"/>
              <a:t>eText</a:t>
            </a:r>
            <a:r>
              <a:rPr lang="en-US" dirty="0" smtClean="0"/>
              <a:t> = (</a:t>
            </a:r>
            <a:r>
              <a:rPr lang="en-US" dirty="0" err="1" smtClean="0"/>
              <a:t>EditText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R.id.edittext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So You can get :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eText.getText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And you can set:</a:t>
            </a:r>
          </a:p>
          <a:p>
            <a:endParaRPr lang="en-US" dirty="0"/>
          </a:p>
          <a:p>
            <a:r>
              <a:rPr lang="en-US" dirty="0" err="1" smtClean="0"/>
              <a:t>eText.setText</a:t>
            </a:r>
            <a:r>
              <a:rPr lang="en-US" dirty="0" smtClean="0"/>
              <a:t>(“Hello”);</a:t>
            </a:r>
          </a:p>
        </p:txBody>
      </p:sp>
    </p:spTree>
    <p:extLst>
      <p:ext uri="{BB962C8B-B14F-4D97-AF65-F5344CB8AC3E}">
        <p14:creationId xmlns:p14="http://schemas.microsoft.com/office/powerpoint/2010/main" val="6271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Button is a Push-button which can be pressed, or clicked, by the user to perform an action.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7170" name="Picture 2" descr="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8" y="2086574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8109" y="2294864"/>
            <a:ext cx="4303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="Login"/&gt;</a:t>
            </a:r>
          </a:p>
        </p:txBody>
      </p:sp>
    </p:spTree>
    <p:extLst>
      <p:ext uri="{BB962C8B-B14F-4D97-AF65-F5344CB8AC3E}">
        <p14:creationId xmlns:p14="http://schemas.microsoft.com/office/powerpoint/2010/main" val="19240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819937"/>
              </p:ext>
            </p:extLst>
          </p:nvPr>
        </p:nvGraphicFramePr>
        <p:xfrm>
          <a:off x="1309816" y="1250791"/>
          <a:ext cx="10264346" cy="2834640"/>
        </p:xfrm>
        <a:graphic>
          <a:graphicData uri="http://schemas.openxmlformats.org/drawingml/2006/table">
            <a:tbl>
              <a:tblPr/>
              <a:tblGrid>
                <a:gridCol w="4255380"/>
                <a:gridCol w="600896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android:background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a drawable to use as the background.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android:contentDescription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defines text that briefly describes content of the view.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android:id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supplies an identifier name for this view,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android:onClick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is the name of the method in this View's context to invoke when the view is clicked.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android:visibility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This controls the initial visibility of the view.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Button: How to get action click?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Button b1</a:t>
            </a:r>
            <a:r>
              <a:rPr lang="en-US" dirty="0"/>
              <a:t>=(Button)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R.id.button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b1.setOnClickListener(new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@Override</a:t>
            </a:r>
          </a:p>
          <a:p>
            <a:pPr marL="0" indent="0">
              <a:buNone/>
            </a:pPr>
            <a:r>
              <a:rPr lang="en-US" dirty="0"/>
              <a:t>         public void </a:t>
            </a:r>
            <a:r>
              <a:rPr lang="en-US" dirty="0" err="1"/>
              <a:t>onClick</a:t>
            </a:r>
            <a:r>
              <a:rPr lang="en-US" dirty="0"/>
              <a:t>(View v)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//write code here.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5167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1951</TotalTime>
  <Words>1121</Words>
  <Application>Microsoft Office PowerPoint</Application>
  <PresentationFormat>Widescreen</PresentationFormat>
  <Paragraphs>237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UI Control</vt:lpstr>
      <vt:lpstr>TextView</vt:lpstr>
      <vt:lpstr>TextView</vt:lpstr>
      <vt:lpstr>EditText</vt:lpstr>
      <vt:lpstr>EditText</vt:lpstr>
      <vt:lpstr>EditText</vt:lpstr>
      <vt:lpstr>Button</vt:lpstr>
      <vt:lpstr>Button</vt:lpstr>
      <vt:lpstr>Button: How to get action click?</vt:lpstr>
      <vt:lpstr>Button: Example 1</vt:lpstr>
      <vt:lpstr>Button: Example 2</vt:lpstr>
      <vt:lpstr>ImageButton</vt:lpstr>
      <vt:lpstr>CheckBox</vt:lpstr>
      <vt:lpstr>ToggleButton</vt:lpstr>
      <vt:lpstr>RadioGroup</vt:lpstr>
      <vt:lpstr>RadioButton</vt:lpstr>
      <vt:lpstr>Spinner</vt:lpstr>
      <vt:lpstr>Spinner</vt:lpstr>
      <vt:lpstr>Spinner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284</cp:revision>
  <dcterms:created xsi:type="dcterms:W3CDTF">2015-09-19T07:21:24Z</dcterms:created>
  <dcterms:modified xsi:type="dcterms:W3CDTF">2016-02-23T11:22:58Z</dcterms:modified>
</cp:coreProperties>
</file>