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8" r:id="rId3"/>
    <p:sldId id="323" r:id="rId4"/>
    <p:sldId id="31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UI Control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UI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9" y="3744225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Example 1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/>
          <a:lstStyle/>
          <a:p>
            <a:r>
              <a:rPr lang="en-US" dirty="0" smtClean="0"/>
              <a:t>Create Empty Project Two Activity Class</a:t>
            </a:r>
          </a:p>
          <a:p>
            <a:r>
              <a:rPr lang="en-US" dirty="0" smtClean="0"/>
              <a:t>Then in layout create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 and Button</a:t>
            </a:r>
          </a:p>
          <a:p>
            <a:endParaRPr lang="en-US" dirty="0"/>
          </a:p>
          <a:p>
            <a:r>
              <a:rPr lang="en-US" dirty="0" smtClean="0"/>
              <a:t>When User press button Show Hello x that x is text that you get from </a:t>
            </a:r>
            <a:r>
              <a:rPr lang="en-US" dirty="0" err="1" smtClean="0"/>
              <a:t>EditText</a:t>
            </a:r>
            <a:r>
              <a:rPr lang="en-US" dirty="0"/>
              <a:t> </a:t>
            </a:r>
            <a:r>
              <a:rPr lang="en-US" dirty="0" smtClean="0"/>
              <a:t>By using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Toast.makeText</a:t>
            </a:r>
            <a:r>
              <a:rPr lang="en-US" dirty="0" smtClean="0">
                <a:solidFill>
                  <a:srgbClr val="FF0000"/>
                </a:solidFill>
              </a:rPr>
              <a:t>(Context, String, Length ).show(); </a:t>
            </a:r>
          </a:p>
          <a:p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dirty="0" smtClean="0"/>
              <a:t>“Hello </a:t>
            </a:r>
            <a:r>
              <a:rPr lang="en-US" dirty="0" err="1" smtClean="0"/>
              <a:t>Nak</a:t>
            </a:r>
            <a:r>
              <a:rPr lang="en-US" dirty="0"/>
              <a:t>!”, </a:t>
            </a:r>
            <a:r>
              <a:rPr lang="en-US" dirty="0" err="1"/>
              <a:t>Toast.LENGTH_LONG</a:t>
            </a:r>
            <a:r>
              <a:rPr lang="en-US" dirty="0"/>
              <a:t>).show();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Example 2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/>
          <a:lstStyle/>
          <a:p>
            <a:r>
              <a:rPr lang="en-US" dirty="0" smtClean="0"/>
              <a:t>Create  Two Activity Class </a:t>
            </a:r>
          </a:p>
          <a:p>
            <a:r>
              <a:rPr lang="en-US" dirty="0" smtClean="0"/>
              <a:t>Then in layout in each layout has only one button</a:t>
            </a:r>
          </a:p>
          <a:p>
            <a:r>
              <a:rPr lang="en-US" dirty="0" smtClean="0"/>
              <a:t>First Activity Button Text is Next</a:t>
            </a:r>
          </a:p>
          <a:p>
            <a:r>
              <a:rPr lang="en-US" dirty="0" smtClean="0"/>
              <a:t>Second Activity Button Text is Back</a:t>
            </a:r>
          </a:p>
          <a:p>
            <a:endParaRPr lang="en-US" dirty="0"/>
          </a:p>
          <a:p>
            <a:r>
              <a:rPr lang="en-US" dirty="0" smtClean="0"/>
              <a:t>When User press button on </a:t>
            </a:r>
            <a:r>
              <a:rPr lang="en-US" dirty="0" err="1" smtClean="0"/>
              <a:t>FirstActivity</a:t>
            </a:r>
            <a:r>
              <a:rPr lang="en-US" dirty="0" smtClean="0"/>
              <a:t> so you call </a:t>
            </a:r>
            <a:r>
              <a:rPr lang="en-US" dirty="0" err="1" smtClean="0"/>
              <a:t>SecondActivity</a:t>
            </a:r>
            <a:endParaRPr lang="en-US" dirty="0" smtClean="0"/>
          </a:p>
          <a:p>
            <a:r>
              <a:rPr lang="en-US" dirty="0"/>
              <a:t>When User press button on </a:t>
            </a:r>
            <a:r>
              <a:rPr lang="en-US" dirty="0" err="1"/>
              <a:t>SecondActivity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you call </a:t>
            </a:r>
            <a:r>
              <a:rPr lang="en-US" dirty="0" err="1"/>
              <a:t>FirstActivity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101017" y="133774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="@+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</p:txBody>
      </p:sp>
      <p:pic>
        <p:nvPicPr>
          <p:cNvPr id="12290" name="Picture 2" descr="Image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4" y="1337740"/>
            <a:ext cx="6196509" cy="32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/>
              <a:t>TextView</a:t>
            </a:r>
            <a:r>
              <a:rPr lang="en-US" sz="1800" b="1" dirty="0"/>
              <a:t> </a:t>
            </a:r>
            <a:r>
              <a:rPr lang="en-US" sz="1800" dirty="0"/>
              <a:t>displays text to the </a:t>
            </a:r>
            <a:r>
              <a:rPr lang="en-US" sz="1800" dirty="0" smtClean="0"/>
              <a:t>user.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124" y="2084173"/>
            <a:ext cx="4303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="Hello"/&gt;</a:t>
            </a: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02943"/>
              </p:ext>
            </p:extLst>
          </p:nvPr>
        </p:nvGraphicFramePr>
        <p:xfrm>
          <a:off x="1097280" y="1069676"/>
          <a:ext cx="10649876" cy="5418992"/>
        </p:xfrm>
        <a:graphic>
          <a:graphicData uri="http://schemas.openxmlformats.org/drawingml/2006/table">
            <a:tbl>
              <a:tblPr/>
              <a:tblGrid>
                <a:gridCol w="4318183"/>
                <a:gridCol w="6331693"/>
              </a:tblGrid>
              <a:tr h="724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89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android:id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the ID which uniquely identifies the control.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Text to display.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8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android:textColor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Text color. May be a color value, in the form of "#</a:t>
                      </a:r>
                      <a:r>
                        <a:rPr lang="en-US" sz="1800" dirty="0" err="1">
                          <a:effectLst/>
                        </a:rPr>
                        <a:t>rgb</a:t>
                      </a:r>
                      <a:r>
                        <a:rPr lang="en-US" sz="1800" dirty="0">
                          <a:effectLst/>
                        </a:rPr>
                        <a:t>", "#</a:t>
                      </a:r>
                      <a:r>
                        <a:rPr lang="en-US" sz="1800" dirty="0" err="1">
                          <a:effectLst/>
                        </a:rPr>
                        <a:t>argb</a:t>
                      </a:r>
                      <a:r>
                        <a:rPr lang="en-US" sz="1800" dirty="0">
                          <a:effectLst/>
                        </a:rPr>
                        <a:t>", "#</a:t>
                      </a:r>
                      <a:r>
                        <a:rPr lang="en-US" sz="1800" dirty="0" err="1">
                          <a:effectLst/>
                        </a:rPr>
                        <a:t>rrggbb</a:t>
                      </a:r>
                      <a:r>
                        <a:rPr lang="en-US" sz="1800" dirty="0">
                          <a:effectLst/>
                        </a:rPr>
                        <a:t>", or "#</a:t>
                      </a:r>
                      <a:r>
                        <a:rPr lang="en-US" sz="1800" dirty="0" err="1">
                          <a:effectLst/>
                        </a:rPr>
                        <a:t>aarrggbb</a:t>
                      </a:r>
                      <a:r>
                        <a:rPr lang="en-US" sz="1800" dirty="0">
                          <a:effectLst/>
                        </a:rPr>
                        <a:t>".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android:textColorHighlight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Color of the text selection highlight.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3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android:textSize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Size of the text. Recommended dimension type for text is "sp" for scaled-pixels (example: 15sp).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91"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effectLst/>
                        </a:rPr>
                        <a:t>android:textStyle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Style (bold, italic, </a:t>
                      </a:r>
                      <a:r>
                        <a:rPr lang="en-US" sz="1800" dirty="0" err="1">
                          <a:effectLst/>
                        </a:rPr>
                        <a:t>bolditalic</a:t>
                      </a:r>
                      <a:r>
                        <a:rPr lang="en-US" sz="1800" dirty="0">
                          <a:effectLst/>
                        </a:rPr>
                        <a:t>) for the text. You can use or more of the following values separated by </a:t>
                      </a:r>
                      <a:r>
                        <a:rPr lang="en-US" sz="1800" dirty="0" smtClean="0">
                          <a:effectLst/>
                        </a:rPr>
                        <a:t>'|‘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normal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- 0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bold - 1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italic - 2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00"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effectLst/>
                        </a:rPr>
                        <a:t>android:typeface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Typeface (normal, sans, serif, monospace) for the text. You can use or more of the following values separated by </a:t>
                      </a:r>
                      <a:r>
                        <a:rPr lang="en-US" sz="1800" dirty="0" smtClean="0">
                          <a:effectLst/>
                        </a:rPr>
                        <a:t>'|'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normal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- 0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sans - 1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serif - 2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monospace - 3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/>
              <a:t>EditText</a:t>
            </a:r>
            <a:r>
              <a:rPr lang="en-US" sz="1800" dirty="0" smtClean="0"/>
              <a:t> is textbox that allow user to input text.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983" y="2240692"/>
            <a:ext cx="4303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482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61497"/>
              </p:ext>
            </p:extLst>
          </p:nvPr>
        </p:nvGraphicFramePr>
        <p:xfrm>
          <a:off x="1235676" y="1250791"/>
          <a:ext cx="10223156" cy="3535680"/>
        </p:xfrm>
        <a:graphic>
          <a:graphicData uri="http://schemas.openxmlformats.org/drawingml/2006/table">
            <a:tbl>
              <a:tblPr/>
              <a:tblGrid>
                <a:gridCol w="3900645"/>
                <a:gridCol w="632251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android:autoText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 set, specifies that this TextView has a textual input method and automatically corrects some common spelling errors.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android:drawableBottom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drawable to be drawn below the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android:drawableRight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drawable to be drawn to the right of the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android:hint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 text to display when the text is empty.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the Text to display.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android:inputType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type of data being placed in a text field. Phone, Date, Time, Number, Password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to get text in code.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990334" y="2018271"/>
            <a:ext cx="5379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 smtClean="0"/>
              <a:t>eText</a:t>
            </a:r>
            <a:r>
              <a:rPr lang="en-US" dirty="0" smtClean="0"/>
              <a:t> = (</a:t>
            </a:r>
            <a:r>
              <a:rPr lang="en-US" dirty="0" err="1" smtClean="0"/>
              <a:t>EditText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R.id.edittext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So You can get :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eText.getText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And you can set:</a:t>
            </a:r>
          </a:p>
          <a:p>
            <a:endParaRPr lang="en-US" dirty="0"/>
          </a:p>
          <a:p>
            <a:r>
              <a:rPr lang="en-US" dirty="0" err="1" smtClean="0"/>
              <a:t>eText.setText</a:t>
            </a:r>
            <a:r>
              <a:rPr lang="en-US" dirty="0" smtClean="0"/>
              <a:t>(“Hello”);</a:t>
            </a:r>
          </a:p>
        </p:txBody>
      </p:sp>
    </p:spTree>
    <p:extLst>
      <p:ext uri="{BB962C8B-B14F-4D97-AF65-F5344CB8AC3E}">
        <p14:creationId xmlns:p14="http://schemas.microsoft.com/office/powerpoint/2010/main" val="6271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Button is a Push-button which can be pressed, or clicked, by the user to perform an action.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7170" name="Picture 2" descr="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8" y="2086574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8109" y="2294864"/>
            <a:ext cx="4303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="Login"/&gt;</a:t>
            </a:r>
          </a:p>
        </p:txBody>
      </p:sp>
    </p:spTree>
    <p:extLst>
      <p:ext uri="{BB962C8B-B14F-4D97-AF65-F5344CB8AC3E}">
        <p14:creationId xmlns:p14="http://schemas.microsoft.com/office/powerpoint/2010/main" val="1924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819937"/>
              </p:ext>
            </p:extLst>
          </p:nvPr>
        </p:nvGraphicFramePr>
        <p:xfrm>
          <a:off x="1309816" y="1250791"/>
          <a:ext cx="10264346" cy="2834640"/>
        </p:xfrm>
        <a:graphic>
          <a:graphicData uri="http://schemas.openxmlformats.org/drawingml/2006/table">
            <a:tbl>
              <a:tblPr/>
              <a:tblGrid>
                <a:gridCol w="4255380"/>
                <a:gridCol w="60089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android:background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a drawable to use as the background.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android:contentDescription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defines text that briefly describes content of the view.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supplies an identifier name for this view,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android:onClick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name of the method in this View's context to invoke when the view is clicked.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android:visibility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controls the initial visibility of the view.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How to get action click?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Button b1</a:t>
            </a:r>
            <a:r>
              <a:rPr lang="en-US" dirty="0"/>
              <a:t>=(Button)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R.id.button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b1.setOnClickListener(new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@Override</a:t>
            </a:r>
          </a:p>
          <a:p>
            <a:pPr marL="0" indent="0">
              <a:buNone/>
            </a:pPr>
            <a:r>
              <a:rPr lang="en-US" dirty="0"/>
              <a:t>         public void </a:t>
            </a:r>
            <a:r>
              <a:rPr lang="en-US" dirty="0" err="1"/>
              <a:t>onClick</a:t>
            </a:r>
            <a:r>
              <a:rPr lang="en-US" dirty="0"/>
              <a:t>(View v)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//write code here.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5167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1920</TotalTime>
  <Words>659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UI Control</vt:lpstr>
      <vt:lpstr>TextView</vt:lpstr>
      <vt:lpstr>TextView</vt:lpstr>
      <vt:lpstr>EditText</vt:lpstr>
      <vt:lpstr>EditText</vt:lpstr>
      <vt:lpstr>EditText</vt:lpstr>
      <vt:lpstr>Button</vt:lpstr>
      <vt:lpstr>Button</vt:lpstr>
      <vt:lpstr>Button: How to get action click?</vt:lpstr>
      <vt:lpstr>Button: Example 1</vt:lpstr>
      <vt:lpstr>Button: Example 2</vt:lpstr>
      <vt:lpstr>ImageButton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261</cp:revision>
  <dcterms:created xsi:type="dcterms:W3CDTF">2015-09-19T07:21:24Z</dcterms:created>
  <dcterms:modified xsi:type="dcterms:W3CDTF">2016-02-10T14:33:42Z</dcterms:modified>
</cp:coreProperties>
</file>