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439" r:id="rId20"/>
    <p:sldId id="519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69" d="100"/>
          <a:sy n="69" d="100"/>
        </p:scale>
        <p:origin x="78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2769/Introduction-to-Object-Oriented-Programming-Concep" TargetMode="External"/><Relationship Id="rId2" Type="http://schemas.openxmlformats.org/officeDocument/2006/relationships/hyperlink" Target="http://magizbox.com/index.php/cs/object-oriented-programming-a-k-a-oo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avatpoint.com/difference-between-abstract-class-and-interfa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ជាដំណើរបង្កើតចេញ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ជំនាន់ក្រោយដែលទទួលគ្រប់លក្ខណៈរបស់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ជំនាន់មុន 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គោលការណ៍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ចែកចេញជាពីរ៖ </a:t>
            </a:r>
          </a:p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IS-A Relationship</a:t>
            </a:r>
          </a:p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HAS-A Relationship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IS-A Relationship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30" y="2295883"/>
            <a:ext cx="6367858" cy="3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 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HAS-A Relationship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0" y="2177143"/>
            <a:ext cx="7787988" cy="43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/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លាក់ទិន្នន័យ ដើម្បីបង្កើនសុវត្ថិភាពទិន្នន័យ</a:t>
            </a: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ទាញយកទិន្នន័យតាមរយៈ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ផ្ដល់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Accessor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កំណត់សិទ្ធ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(Read/Write, Read-Only/Write-Only)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endParaRPr lang="km-KH" sz="19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4" y="1722582"/>
            <a:ext cx="5295656" cy="48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បានមកពីពាក្យ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 = many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morphism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= form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មានន័យថា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720090" lvl="3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មួយអាចមានអត្ថន័យច្រើន ។ </a:t>
            </a:r>
          </a:p>
          <a:p>
            <a:pPr lvl="3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បើគ្មាន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ក៏គ្មាន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Overriding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Overloading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គឺជាមុខងារសំខាន់របស់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524001"/>
            <a:ext cx="7530773" cy="534498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84" y="2535688"/>
            <a:ext cx="6386336" cy="38587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គឺជាការបំបែក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ឧទាហណ៍៖ ការបង្កើត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://magizbox.com/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index.php/cs/object-oriented-programming-a-k-a-oop/</a:t>
            </a:r>
            <a:r>
              <a:rPr lang="km-KH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www.codeproject.com/Articles/22769/Introduction-to-Object-Oriented-Programming-Concep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www.javatpoint.com/difference-between-abstract-class-and-interface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59" y="1643743"/>
            <a:ext cx="4673266" cy="46732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 Concept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smtClean="0">
                <a:latin typeface="Khmer OS Battambang" pitchFamily="2" charset="0"/>
                <a:cs typeface="Khmer OS Battambang" pitchFamily="2" charset="0"/>
              </a:rPr>
              <a:t>លោក ង៉ា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 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 ?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Encapsulation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តើ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Polymorphism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?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 ​?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ជាបច្ចេកទេស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សរសេរកូដដែលផ្ដោតសំខាន់លើ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ដែលទិន្នន័យផ្ទុកក្នុង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Procedure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ឬហៅថា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គោលការណ៍របស់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ចែកចេញជា៤៖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Encapsulation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</a:t>
            </a:r>
          </a:p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 ? 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ការសរសេរកូដជាមួយ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មានសារៈប្រយោន៍ដូចជា៖</a:t>
            </a:r>
          </a:p>
          <a:p>
            <a:pPr marL="0" indent="0">
              <a:buNone/>
            </a:pP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កូដត្រូវបានប្រើប្រាស់ឡើងវិញ</a:t>
            </a:r>
          </a:p>
          <a:p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ងាយស្រួលក្នុងការថែទាំ</a:t>
            </a:r>
          </a:p>
          <a:p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ងាយស្រួលក្នុងការអាន</a:t>
            </a:r>
          </a:p>
          <a:p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កូដមានលក្ខណៈស្ដង់ដា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8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គឺជាពុម្ពគំរូ</a:t>
            </a: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មានផ្ទុក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data member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អាចបង្កើត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បានច្រើន</a:t>
            </a:r>
          </a:p>
          <a:p>
            <a:pPr lvl="3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កូដអាចប្រើប្រាស់ឡើងវិញបាន</a:t>
            </a:r>
          </a:p>
          <a:p>
            <a:pPr lvl="3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ងាយស្រួលក្នុងការគ្រប់គ្រងកូដ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8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56" y="25844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3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អ្វីៗជា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lvl="3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ត្រូវបានបង្ដើតឡើងចេញពី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lvl="3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មានកូដ និង តម្លៃផ្លាល់</a:t>
            </a:r>
            <a:r>
              <a:rPr lang="km-KH" sz="2400" smtClean="0">
                <a:latin typeface="Khmer OS Battambang" pitchFamily="2" charset="0"/>
                <a:cs typeface="Khmer OS Battambang" pitchFamily="2" charset="0"/>
              </a:rPr>
              <a:t>ខ្លួន ខុសពី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មួយទៅ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មួយទៀត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89" y="1836613"/>
            <a:ext cx="4470454" cy="46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Widescreen</PresentationFormat>
  <Paragraphs>131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 1. តើ OOP ជាអ្វី ? </vt:lpstr>
      <vt:lpstr> 1. តើ OOP ជាអ្វី ? (តចប់) </vt:lpstr>
      <vt:lpstr> 2. ស្វែងយល់អំពី Class និង Object </vt:lpstr>
      <vt:lpstr> 2. ស្វែងយល់អំពី Class និង Object (ត) </vt:lpstr>
      <vt:lpstr> 2. ស្វែងយល់អំពី Class និង Object (ត) </vt:lpstr>
      <vt:lpstr> 2. ស្វែងយល់អំពី Class និង Object (តចប់) </vt:lpstr>
      <vt:lpstr> 3. តើ Inheritance ជាអ្វី ? </vt:lpstr>
      <vt:lpstr> 3. តើ Inheritance ជាអ្វី ? (ត) </vt:lpstr>
      <vt:lpstr> 3. តើ Inheritance ជាអ្វី ? (តចប់) </vt:lpstr>
      <vt:lpstr> 4. តើ Encapsulation ជាអ្វី ? </vt:lpstr>
      <vt:lpstr> 4. តើ Encapsulation ជាអ្វី ? (តចប់) </vt:lpstr>
      <vt:lpstr> 5. តើ Polymorphism ជាអ្វី ? </vt:lpstr>
      <vt:lpstr> 5. តើ Polymorphism ជាអ្វី ? (តចប់) </vt:lpstr>
      <vt:lpstr> 6. តើ Abstraction ជាអ្វី ? </vt:lpstr>
      <vt:lpstr> 7. ប្រភពឯកសារ </vt:lpstr>
      <vt:lpstr> 8. សំណួរ ចម្លើយ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2016-03-15T15:53:19Z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