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503" r:id="rId3"/>
    <p:sldId id="505" r:id="rId4"/>
    <p:sldId id="426" r:id="rId5"/>
    <p:sldId id="428" r:id="rId6"/>
    <p:sldId id="506" r:id="rId7"/>
    <p:sldId id="511" r:id="rId8"/>
    <p:sldId id="507" r:id="rId9"/>
    <p:sldId id="508" r:id="rId10"/>
    <p:sldId id="512" r:id="rId11"/>
    <p:sldId id="509" r:id="rId12"/>
    <p:sldId id="510" r:id="rId13"/>
    <p:sldId id="439" r:id="rId14"/>
    <p:sldId id="42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6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16-Mar-16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16-Mar-16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665-9D13-41A2-96D2-68427C408CCD}" type="datetimeFigureOut">
              <a:rPr lang="en-US" smtClean="0"/>
              <a:t>16-Mar-16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16-Mar-16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16-Mar-16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16-Mar-16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16-Mar-16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tpoint.com/inheritance-in-java" TargetMode="External"/><Relationship Id="rId3" Type="http://schemas.openxmlformats.org/officeDocument/2006/relationships/hyperlink" Target="http://www.tutorialspoint.com/java/java_inheritance.htm" TargetMode="External"/><Relationship Id="rId7" Type="http://schemas.openxmlformats.org/officeDocument/2006/relationships/hyperlink" Target="http://www.javatpoint.com/java-oops-concepts" TargetMode="External"/><Relationship Id="rId2" Type="http://schemas.openxmlformats.org/officeDocument/2006/relationships/hyperlink" Target="http://www.tutorialspoint.com/java/java_object_classes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3resource.com/java-tutorial/java-object-oriented-programming.php" TargetMode="External"/><Relationship Id="rId5" Type="http://schemas.openxmlformats.org/officeDocument/2006/relationships/hyperlink" Target="http://www.tutorialspoint.com/java/java_encapsulation.htm" TargetMode="External"/><Relationship Id="rId10" Type="http://schemas.openxmlformats.org/officeDocument/2006/relationships/hyperlink" Target="http://www.javatpoint.com/encapsulation" TargetMode="External"/><Relationship Id="rId4" Type="http://schemas.openxmlformats.org/officeDocument/2006/relationships/hyperlink" Target="http://www.tutorialspoint.com/java/java_polymorphism.htm" TargetMode="External"/><Relationship Id="rId9" Type="http://schemas.openxmlformats.org/officeDocument/2006/relationships/hyperlink" Target="http://www.javatpoint.com/runtime-polymorphism-in-jav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405751" y="3594586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775984" y="2462856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4" y="1475184"/>
            <a:ext cx="10994127" cy="46970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mechanism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មួយអាចផ្ដល់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Properties (field and method)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ទាំងអស់ទៅអោយ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ជំនាន់ក្រោយដោយមិនចាំបាច់សរសេរ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ឡើងវិញ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យើងអាចបង្កើត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ថ្មីៗដែលវាអាចនិង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លើស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ដែលមានស្រាប់ (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 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បើគ្មាន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ក៏មិនអាចមាន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phism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បានដែរ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5" y="1836428"/>
            <a:ext cx="10994127" cy="469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 =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Morph =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ទម្រង់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អាចកើតមានបាន ដោយការប្រើប្រាស់នូវ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Overriding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Overloading method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75" y="3058886"/>
            <a:ext cx="6361726" cy="34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http://www.tutorialspoint.com/java/java_object_classes.htm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www.tutorialspoint.com/java/java_inheritance.htm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www.tutorialspoint.com/java/java_polymorphism.htm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www.tutorialspoint.com/java/java_encapsulation.htm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www.w3resource.com/java-tutorial/java-object-oriented-programming.php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www.javatpoint.com/java-oops-concepts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www.javatpoint.com/inheritance-in-java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www.javatpoint.com/runtime-polymorphism-in-java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www.javatpoint.com/encapsulation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23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en-US" sz="3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OOP CONCEPT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9353" y="4095432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លាភ បញ្ញា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ហេង​ លីនិត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ស៊ីម រដ្ឋា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បេន ចិត្រ្តា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សិម រ៉ាក់ គី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តើ​អ្វីទៅជា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?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តើ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ជាអ្វី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តើអ្វីជា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Object?</a:t>
            </a:r>
          </a:p>
          <a:p>
            <a:pPr marL="457200" indent="-457200">
              <a:buFont typeface="+mj-lt"/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Encapsulation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ជាអ្វី?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Inheritance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​ ជាអ្វី?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តើ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Polymorphism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 ជាអ្វី?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​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​អ្វីទៅជា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84622" y="1509791"/>
            <a:ext cx="11020927" cy="4999866"/>
          </a:xfrm>
        </p:spPr>
        <p:txBody>
          <a:bodyPr>
            <a:normAutofit lnSpcReduction="10000"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OOP (Object Oriented Programming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) 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Programming Concept 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ដែលផ្ដោតសំខាន់ទៅលើ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Class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ហេតុអ្វីត្រូវការប្រើ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OOP?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reusable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Easy to maintain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ដើម្បីចាត់ចូលជា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OOP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គឺត្រូវតែគោរពតាមលក្ខខណ្ឌទាំងបីគឺៈ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Encapsulation, Inheritance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4" y="46052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គឺជាពុម្ពគំរូបដែលមាន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ម្រាប់ធ្វើការបង្កើត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and Interface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?(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61" y="1724511"/>
            <a:ext cx="5772354" cy="45610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74561" y="4365171"/>
            <a:ext cx="443954" cy="23948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4" y="46052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តើអ្វីជា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3" y="1660241"/>
            <a:ext cx="10994127" cy="469701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ជាអ្វីៗទាំងអស់ដែលមាន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ហើយវាមានតម្លៃជាក់លាក់ និង ច្បាស់លាស់របស់វា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គឺត្រូវបានបង្កើតចេញពី​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32" y="2844573"/>
            <a:ext cx="5010150" cy="3019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26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4" y="46052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ជាអ្វី?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3" y="1719942"/>
            <a:ext cx="10994127" cy="451757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ជាដំណើរការមួយដែលមិនអនុញ្ញាតិអោយ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ដ៏ទៃចូលទៅ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Fields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នោះបាន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ដែលយើងកំណត់អោយ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នោះមានលក្ខណៈជា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សារៈប្រយោជន៍របស់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ទិន្នន័យត្រូវបានលាក់ (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hiding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ផ្ដល់សុវត្ថិ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សិទ្ធិទៅលើ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(read-only/write-only)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setter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getter</a:t>
            </a:r>
            <a:endParaRPr lang="km-KH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ជាអ្វី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?(ត)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30" y="1513115"/>
            <a:ext cx="6591889" cy="38208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cademicScience">
    <a:dk1>
      <a:srgbClr val="000000"/>
    </a:dk1>
    <a:lt1>
      <a:sysClr val="window" lastClr="FFFFFF"/>
    </a:lt1>
    <a:dk2>
      <a:srgbClr val="1B1B1B"/>
    </a:dk2>
    <a:lt2>
      <a:srgbClr val="E5E8E8"/>
    </a:lt2>
    <a:accent1>
      <a:srgbClr val="00B0EA"/>
    </a:accent1>
    <a:accent2>
      <a:srgbClr val="45AE22"/>
    </a:accent2>
    <a:accent3>
      <a:srgbClr val="FFFF00"/>
    </a:accent3>
    <a:accent4>
      <a:srgbClr val="F2760D"/>
    </a:accent4>
    <a:accent5>
      <a:srgbClr val="BB2B35"/>
    </a:accent5>
    <a:accent6>
      <a:srgbClr val="6C3CA2"/>
    </a:accent6>
    <a:hlink>
      <a:srgbClr val="00B0EA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</Words>
  <Application>Microsoft Office PowerPoint</Application>
  <PresentationFormat>Widescreen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YaHei UI</vt:lpstr>
      <vt:lpstr>Arial</vt:lpstr>
      <vt:lpstr>DaunPenh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បាត់ដំបង</vt:lpstr>
      <vt:lpstr>មាតិកា</vt:lpstr>
      <vt:lpstr> ​ តើ​អ្វីទៅជា OOP?</vt:lpstr>
      <vt:lpstr>តើ Class ជាអ្វី?</vt:lpstr>
      <vt:lpstr>តើ Class ជាអ្វី?(ត)</vt:lpstr>
      <vt:lpstr>តើអ្វីជា Object?</vt:lpstr>
      <vt:lpstr>តើ Encapsulation ជាអ្វី?</vt:lpstr>
      <vt:lpstr>តើ Encapsulation ជាអ្វី?(ត)</vt:lpstr>
      <vt:lpstr>តើ Inheritance​ ជាអ្វី?</vt:lpstr>
      <vt:lpstr>តើ Polymorphism ជាអ្វី?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2016-03-16T01:20:19Z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