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503" r:id="rId3"/>
    <p:sldId id="505" r:id="rId4"/>
    <p:sldId id="426" r:id="rId5"/>
    <p:sldId id="428" r:id="rId6"/>
    <p:sldId id="506" r:id="rId7"/>
    <p:sldId id="507" r:id="rId8"/>
    <p:sldId id="508" r:id="rId9"/>
    <p:sldId id="509" r:id="rId10"/>
    <p:sldId id="510" r:id="rId11"/>
    <p:sldId id="511" r:id="rId12"/>
    <p:sldId id="439" r:id="rId13"/>
    <p:sldId id="4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 varScale="1">
        <p:scale>
          <a:sx n="70" d="100"/>
          <a:sy n="70" d="100"/>
        </p:scale>
        <p:origin x="75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3/16/2016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3/16/2016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3/16/2016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3/16/2016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3/16/2016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3/16/2016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7" Type="http://schemas.openxmlformats.org/officeDocument/2006/relationships/hyperlink" Target="http://www.programmerinterview.com/index.php/java-questions/difference-between-object-and-class/" TargetMode="External"/><Relationship Id="rId2" Type="http://schemas.openxmlformats.org/officeDocument/2006/relationships/hyperlink" Target="http://www.codeproject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utorialspoint.com/java/java_encapsulation.htm" TargetMode="External"/><Relationship Id="rId5" Type="http://schemas.openxmlformats.org/officeDocument/2006/relationships/hyperlink" Target="http://www.w3resource.com/" TargetMode="External"/><Relationship Id="rId4" Type="http://schemas.openxmlformats.org/officeDocument/2006/relationships/hyperlink" Target="http://javarevisited.blogspot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2333767"/>
            <a:ext cx="6346209" cy="32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http://www.codeproject.com/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http://stackoverflow.com/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http://javarevisited.blogspot.com/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http://www.w3resource.com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http://www.tutorialspoint.com/java/java_encapsulation.htm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u="sng" dirty="0">
                <a:hlinkClick r:id="rId7"/>
              </a:rPr>
              <a:t>http://www.programmerinterview.com/index.php/java-questions/difference-between-object-and-class/</a:t>
            </a:r>
            <a:endParaRPr lang="en-US" u="sng" dirty="0"/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http://www.codeproject.com/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http://stackoverflow.com/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http://javarevisited.blogspot.com/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www.w3resource.com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លក្ខណៈរបស់​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OOP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8214" y="496856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ជា ភក្តី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ហ៊ីម​ ខេមរា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ហេង ម៉េងតាំង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សំអុល​ សំអន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ឈៀង សុវណ្ណវាសនា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ការណែនាំអំពី​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លក្ខណៈរបស់​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OPP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ការណែនាំអំពី​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ការ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ណែនាំអំពី​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Encapsulation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ការណែនាំអំពី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​ Inheritance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ការណែនាំអំពី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​ Polymorphism 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AutoNum type="arabicPeriod"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ការណែនាំអំពី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​លក្ខណៈរបស់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OOP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ជាវិធីសាស្រ្តមួយដែលឲ្យអ្នកសរសេរ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program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ទាំងអស់គឺគិតទៅលើការរៀបចំដើម្បីបង្កើត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program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មួយដែលពឹងផ្អែកទៅលើ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63" y="2635249"/>
            <a:ext cx="56102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តើអ្វីជា​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Class?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source code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ដែលក្នុងនោះគេអាចកំណត់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state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behavior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ទៅតាមរបស់ រឺវត្ថុដែលគេចង់បាន រឺក៏ហៅម្យ៉ាងទៀតថាជា ពុំគំរូបមួយសំរាប់បង្កើត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60" y="3207224"/>
            <a:ext cx="4975209" cy="28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តើអ្វីទៅជា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Object?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អាចជាវត្ថុ របស់សំរាប់ដំណាងឲ្យអ្វីមួយ។ ដែលជាទូទៅវាកើតចេញពី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ដែលមាន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state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behavior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ដែលមានតំលៃជាក់លាក់ និងច្បាស់លាស។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ការណែនាំអំពី​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65" y="3166281"/>
            <a:ext cx="5632544" cy="29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Encapsulation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ជាអ្វី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?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ជាការវេខ្ចប់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data(variable)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method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ឲ្យនៅក្នុងកញ្ចប់តែមួយ។ ដោយ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data member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ភាគច្រើនគេប្រកាសជា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private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ដើម្បីការពារពីការ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access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data member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ដោយផ្ទាល់ពី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ខាងក្រៅ ហើយ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member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ភាគច្រើនគេប្រកាសជា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public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សំរាប់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modify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និង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view variable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​​។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22" y="3607180"/>
            <a:ext cx="6977534" cy="230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អ្វីទៅជា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Inheritance?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គឺជាលក្ខណៈមួយនៃ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OOP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ដែលជាវិធីសាស្រ្តមួយ​ដែលធ្វើឲ្យ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មួយទទួលយកលក្ខណៈ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(state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behavior)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មួយទៀត។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ហើយ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Derived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Inherits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 ពី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Base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ដោយប្រើ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extends keyword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36" y="3439236"/>
            <a:ext cx="6374439" cy="26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អ្វីទៅជា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Polymorphism?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គឺជាវិធីសាស្រ្តដែលអាចធ្វើឲ្យ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 នៃ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 អាចសំដែង រឺធ្វើការបានច្រើនទំរង់។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buBlip>
                <a:blip r:embed="rId2"/>
              </a:buBlip>
            </a:pP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ដែលមានឈ្មោះដូចគ្នាអាចធ្វើការផ្សេងគ្នា</a:t>
            </a:r>
            <a:endParaRPr lang="en-US" sz="2050" dirty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buBlip>
                <a:blip r:embed="rId2"/>
              </a:buBlip>
            </a:pP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លក្ខណៈនៃ </a:t>
            </a: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បែងចែកជាពីរគឺ៖</a:t>
            </a:r>
            <a:endParaRPr lang="en-US" sz="2050" dirty="0">
              <a:latin typeface="Khmer OS Battambang" pitchFamily="2" charset="0"/>
              <a:cs typeface="Khmer OS Battambang" pitchFamily="2" charset="0"/>
            </a:endParaRPr>
          </a:p>
          <a:p>
            <a:pPr marL="1042273" lvl="2" indent="-342900">
              <a:buFont typeface="Webdings" panose="05030102010509060703" pitchFamily="18" charset="2"/>
              <a:buChar char="Ñ"/>
            </a:pPr>
            <a:r>
              <a:rPr lang="en-US" sz="1900" dirty="0">
                <a:latin typeface="Khmer OS Battambang" pitchFamily="2" charset="0"/>
                <a:cs typeface="Khmer OS Battambang" pitchFamily="2" charset="0"/>
                <a:sym typeface="Webdings" panose="05030102010509060703" pitchFamily="18" charset="2"/>
              </a:rPr>
              <a:t>Overloading </a:t>
            </a:r>
          </a:p>
          <a:p>
            <a:pPr marL="1042273" lvl="2" indent="-342900">
              <a:buFont typeface="Webdings" panose="05030102010509060703" pitchFamily="18" charset="2"/>
              <a:buChar char="Ñ"/>
            </a:pPr>
            <a:r>
              <a:rPr lang="en-US" sz="1900" dirty="0" smtClean="0">
                <a:latin typeface="Khmer OS Battambang" pitchFamily="2" charset="0"/>
                <a:cs typeface="Khmer OS Battambang" pitchFamily="2" charset="0"/>
                <a:sym typeface="Webdings" panose="05030102010509060703" pitchFamily="18" charset="2"/>
              </a:rPr>
              <a:t>Overriding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លក្ខណៈ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polymorphism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គឺអនុញ្ញាតឲ្យ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subclass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បង្កើនូវ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behavior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ថ្មីដែលតម្រូវទៅតាមការងាររបស់វា និង​មានមុខងារដូច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behavior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superclass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ដែរ។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505</Words>
  <Application>Microsoft Office PowerPoint</Application>
  <PresentationFormat>Widescreen</PresentationFormat>
  <Paragraphs>73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Microsoft YaHei UI</vt:lpstr>
      <vt:lpstr>Arial</vt:lpstr>
      <vt:lpstr>Khmer OS Battambang</vt:lpstr>
      <vt:lpstr>Khmer OS Muol Light</vt:lpstr>
      <vt:lpstr>Webdings</vt:lpstr>
      <vt:lpstr>Wingdings</vt:lpstr>
      <vt:lpstr>TS102922647</vt:lpstr>
      <vt:lpstr>PowerPoint Presentation</vt:lpstr>
      <vt:lpstr>ថ្នាក់ បាត់ដំបង</vt:lpstr>
      <vt:lpstr>មាតិកា</vt:lpstr>
      <vt:lpstr> 1. ការណែនាំអំពី​លក្ខណៈរបស់ OOP </vt:lpstr>
      <vt:lpstr> 2. ការណែនាំអំពី​ Class និងObject </vt:lpstr>
      <vt:lpstr> 2. ការណែនាំអំពី​ Class និងObject </vt:lpstr>
      <vt:lpstr> 3. ការណែនាំអំពី​ Encapsulation </vt:lpstr>
      <vt:lpstr> 4. ការណែនាំអំពី​ Inheritance </vt:lpstr>
      <vt:lpstr> 5. ការណែនាំអំពី​ Polymorphism </vt:lpstr>
      <vt:lpstr> 5. ការណែនាំអំពី​ Polymorphism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2016-03-15T17:32:05Z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