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20" r:id="rId18"/>
    <p:sldId id="518" r:id="rId19"/>
    <p:sldId id="439" r:id="rId20"/>
    <p:sldId id="517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55" d="100"/>
          <a:sy n="55" d="100"/>
        </p:scale>
        <p:origin x="54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www.codeprojec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resource.com/" TargetMode="External"/><Relationship Id="rId4" Type="http://schemas.openxmlformats.org/officeDocument/2006/relationships/hyperlink" Target="http://javarevisited.blogspo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35" y="4163414"/>
            <a:ext cx="24881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រ៉ាត ភារុន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អាង តិចជន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អាំង តឹកជុ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កញ្ញា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អៀត ម៉ានិត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km-KH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while loop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វាប្រហាក់ប្រហែលទៅនិង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 តែ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while loop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គឺយើងពុំបានដឹងពីចំនួនដងនៃការធ្វើការរបស់វាច្បាស់លាស់នោះទេ ហើយវាពិនិត្យលក្ខខណ្ឌមុន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ធ្វើការ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75" y="3181533"/>
            <a:ext cx="8609161" cy="33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6726059" cy="462340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Break keyword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យើងប្រើវាដើម្បីបញ្ឈប់នូវសកម្មភាពរបស់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ហើយវាមានពីរទំរង់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labeled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unlabeled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Break &amp; Continue Keyword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4" y="1410381"/>
            <a:ext cx="4807788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Continue keyword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ប្រើវាដើម្បីឲ្យលោតរំលងផ្នែកណាមួយនៃ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ហើយវាអាចមាន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labeled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ឬគ្មាន។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39" y="2809875"/>
            <a:ext cx="8875234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ជាវិធីសាស្រ្តមួយនៃការ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store collection of element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ដែលមានប្រភេទនៃ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data type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តែមួយ និងទំហំរបស់វា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fixed size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 ហើយមានពីរប្រភេទគឺ៖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one dimension and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many dimension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5" name="Picture 4" descr="Illustration of an array as 10 boxes numbered 0 through 9; an index of 0 indicates the first element in the arra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3267611"/>
            <a:ext cx="7066350" cy="2615604"/>
          </a:xfrm>
          <a:prstGeom prst="rect">
            <a:avLst/>
          </a:prstGeom>
          <a:noFill/>
          <a:ln>
            <a:noFill/>
          </a:ln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42570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របៀបប្រកាស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one dimension</a:t>
            </a: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6.1 Array One Dimension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9576" y="2325688"/>
            <a:ext cx="550914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= new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[5]; 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 = new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[5];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= {1,2,3,4,5};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 = {1, 2, 3, 4, 5};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[] values;     </a:t>
            </a: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value = new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[3];</a:t>
            </a:r>
          </a:p>
        </p:txBody>
      </p:sp>
    </p:spTree>
    <p:extLst>
      <p:ext uri="{BB962C8B-B14F-4D97-AF65-F5344CB8AC3E}">
        <p14:creationId xmlns:p14="http://schemas.microsoft.com/office/powerpoint/2010/main" val="16438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របៀបនៃការដាក់តំលៃចូល និងយកចេញពី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6.1 Array One Dimension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5" y="2185859"/>
            <a:ext cx="8600741" cy="34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store data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ទៅតាមជួលដេក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(row)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និងជួលឈរ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(column)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អាស្រ័យតាម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index(called matrix form)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របៀប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ប្រកាស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Many Dimension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0"/>
            <a:r>
              <a:rPr lang="en-US" sz="2400" dirty="0" err="1" smtClean="0"/>
              <a:t>dataType</a:t>
            </a:r>
            <a:r>
              <a:rPr lang="en-US" sz="2400" dirty="0"/>
              <a:t>[][] </a:t>
            </a:r>
            <a:r>
              <a:rPr lang="en-US" sz="2400" dirty="0" err="1"/>
              <a:t>arrayRefVar</a:t>
            </a:r>
            <a:r>
              <a:rPr lang="en-US" sz="2400" dirty="0"/>
              <a:t>; (or)  </a:t>
            </a:r>
            <a:endParaRPr lang="km-KH" sz="2400" dirty="0" smtClean="0"/>
          </a:p>
          <a:p>
            <a:pPr lvl="0"/>
            <a:r>
              <a:rPr lang="en-US" sz="2400" dirty="0" err="1"/>
              <a:t>dataType</a:t>
            </a:r>
            <a:r>
              <a:rPr lang="en-US" sz="2400" dirty="0"/>
              <a:t> [][]</a:t>
            </a:r>
            <a:r>
              <a:rPr lang="en-US" sz="2400" dirty="0" err="1"/>
              <a:t>arrayRefVar</a:t>
            </a:r>
            <a:r>
              <a:rPr lang="en-US" sz="2400" dirty="0"/>
              <a:t>; (or)  </a:t>
            </a:r>
          </a:p>
          <a:p>
            <a:pPr lvl="0"/>
            <a:r>
              <a:rPr lang="en-US" sz="2400" dirty="0" err="1"/>
              <a:t>dataType</a:t>
            </a:r>
            <a:r>
              <a:rPr lang="en-US" sz="2400" dirty="0"/>
              <a:t> </a:t>
            </a:r>
            <a:r>
              <a:rPr lang="en-US" sz="2400" dirty="0" err="1"/>
              <a:t>arrayRefVar</a:t>
            </a:r>
            <a:r>
              <a:rPr lang="en-US" sz="2400" dirty="0"/>
              <a:t>[][]; (or)  </a:t>
            </a:r>
          </a:p>
          <a:p>
            <a:r>
              <a:rPr lang="en-US" sz="2400" dirty="0" err="1"/>
              <a:t>dataType</a:t>
            </a:r>
            <a:r>
              <a:rPr lang="en-US" sz="2400" dirty="0"/>
              <a:t> []</a:t>
            </a:r>
            <a:r>
              <a:rPr lang="en-US" sz="2400" dirty="0" err="1"/>
              <a:t>arrayRefVar</a:t>
            </a:r>
            <a:r>
              <a:rPr lang="en-US" sz="2400" dirty="0"/>
              <a:t>[];  </a:t>
            </a:r>
            <a:r>
              <a:rPr lang="en-US" sz="2400" dirty="0"/>
              <a:t> 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Many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របៀបនៃការដាក់តំលៃចូល និងយកចេញពី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6.2 Array Many Dimension</a:t>
            </a:r>
            <a:r>
              <a:rPr lang="en-US" sz="30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4" y="2324418"/>
            <a:ext cx="7263441" cy="4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www.codeproject.com/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stackoverflow.com/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http://javarevisited.blogspot.com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www.w3resource.com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សំនួរ ចម្លើយ!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1492692"/>
            <a:ext cx="5824929" cy="4901758"/>
          </a:xfrm>
          <a:prstGeom prst="rect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  <a:reflection stA="60000" endPos="65000" dist="5080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366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5134828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If-then/if-then-else Statement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For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Do-while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Break &amp; continue Keyword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25843" y="1774885"/>
            <a:ext cx="5134828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6.1 	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A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rray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One-Dimensional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6.2	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Many-Dimensional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Font typeface="Arial" pitchFamily="34" charset="0"/>
              <a:buNone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Font typeface="Arial" pitchFamily="34" charset="0"/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Font typeface="Arial" pitchFamily="34" charset="0"/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If-then: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Boolean expression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សំរាប់វាយតំលៃ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true or false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47" y="2470095"/>
            <a:ext cx="7750417" cy="291415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5363086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If-then-else</a:t>
            </a:r>
          </a:p>
          <a:p>
            <a:pPr marL="204788" indent="-204788"/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If-then-else if-else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4406" y="2139851"/>
            <a:ext cx="32435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if(Boolean-expression) 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else 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4405" y="3955204"/>
            <a:ext cx="32435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if(Boolean-expression) 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Else if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 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Else 	statement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01566" y="1811991"/>
            <a:ext cx="5363086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indent="-204788"/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ចំណាំៈ យើងក៏អាចប្រើ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if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បានដែរ។​ហើយប្រសិនបើមាន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statement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ចាប់ពីព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ី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រឡើងទៅយើងប្រើ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{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statements }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490" y="3351356"/>
            <a:ext cx="41012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if(Boolean-expression)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if(Boolean-expression)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statement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Else if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 </a:t>
            </a:r>
          </a:p>
          <a:p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Else 	statement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Switch-case statement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វាធ្វើការស្រដៀងទៅនឹង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if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ដែរ។​ តែលក្ខខណ្ឌគ្មានការប្រៀបធៀបដូច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if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ទេ។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2753826" y="2909736"/>
            <a:ext cx="6338416" cy="3035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switch(integral-selector) { </a:t>
            </a:r>
          </a:p>
          <a:p>
            <a:pPr marL="0" indent="0">
              <a:buNone/>
            </a:pPr>
            <a:r>
              <a:rPr lang="en-US" sz="2400" dirty="0" smtClean="0"/>
              <a:t>	case integral-value1 : statement; break; </a:t>
            </a:r>
          </a:p>
          <a:p>
            <a:pPr marL="0" indent="0">
              <a:buNone/>
            </a:pPr>
            <a:r>
              <a:rPr lang="en-US" sz="2400" dirty="0" smtClean="0"/>
              <a:t>	case integral-value2 : statement; break; </a:t>
            </a:r>
          </a:p>
          <a:p>
            <a:pPr marL="0" indent="0">
              <a:buNone/>
            </a:pPr>
            <a:r>
              <a:rPr lang="en-US" sz="2400" dirty="0" smtClean="0"/>
              <a:t>	// ... </a:t>
            </a:r>
          </a:p>
          <a:p>
            <a:pPr marL="0" indent="0">
              <a:buNone/>
            </a:pPr>
            <a:r>
              <a:rPr lang="en-US" sz="2400" dirty="0" smtClean="0"/>
              <a:t>	default: statement;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loop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យើងប្រើវានៅពេលដែលយើងចង់ឲ្យវាធ្វើការដដែលៗច្រើនដង ហើយចំពោះ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គឺយើងបានដឹងពីចំនួនដងនៃការធ្វើការរបស់វាច្បាស់លាស់​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ហើយវាពិនិត្យលក្ខខណ្ឌមុនធ្វើ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4" y="3352799"/>
            <a:ext cx="7190844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នៅមានការប្រើប្រាស់ពីរប្រភេទទៀតគឺៈ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8" y="2378509"/>
            <a:ext cx="6185909" cy="3211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2618" y="2378508"/>
            <a:ext cx="38172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// infinite loop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( ; ; ) {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// your code goes here</a:t>
            </a:r>
          </a:p>
          <a:p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5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Do-while loop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វាប្រហាក់ប្រហែលទៅនិង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ដែរ តែ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do while loop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គឺយើងពុំបានដឹងពីចំនួនដងនៃការធ្វើការរបស់វាច្បាស់លាស់នោះទេ ហើយវាធ្វើការមុនការពិនិត្យលក្ខខណ្ឌ។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23" y="3178440"/>
            <a:ext cx="7988060" cy="2904860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42339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Widescreen</PresentationFormat>
  <Paragraphs>150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 1. If-then/if-then-else Statement </vt:lpstr>
      <vt:lpstr> 1. If-then/if-then-else Statement </vt:lpstr>
      <vt:lpstr> 2. Switch-case statement </vt:lpstr>
      <vt:lpstr> 3. For loop </vt:lpstr>
      <vt:lpstr> 3. For loop </vt:lpstr>
      <vt:lpstr> 4. Do-while loop </vt:lpstr>
      <vt:lpstr> 4. Do-while loop </vt:lpstr>
      <vt:lpstr> 5. Break &amp; Continue Keyword </vt:lpstr>
      <vt:lpstr> 5. Break &amp; Continue Keyword </vt:lpstr>
      <vt:lpstr> 6. Array </vt:lpstr>
      <vt:lpstr> 6.1 Array One Dimension </vt:lpstr>
      <vt:lpstr> 6.1 Array One Dimension </vt:lpstr>
      <vt:lpstr> 6.2 Array Many Dimension </vt:lpstr>
      <vt:lpstr>PowerPoint Presentation</vt:lpstr>
      <vt:lpstr> 10. ប្រភពឯកសារ </vt:lpstr>
      <vt:lpstr> សំនួរ ចម្លើយ!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2016-04-09T07:30:42Z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