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428" r:id="rId3"/>
    <p:sldId id="427" r:id="rId4"/>
    <p:sldId id="447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6" r:id="rId16"/>
    <p:sldId id="439" r:id="rId17"/>
    <p:sldId id="442" r:id="rId18"/>
    <p:sldId id="443" r:id="rId19"/>
    <p:sldId id="444" r:id="rId20"/>
    <p:sldId id="4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6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100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151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 while loop </a:t>
            </a:r>
          </a:p>
          <a:p>
            <a:pPr marL="0" indent="0">
              <a:buNone/>
            </a:pPr>
            <a:r>
              <a:rPr lang="en-US" dirty="0"/>
              <a:t>         while loop </a:t>
            </a:r>
            <a:r>
              <a:rPr lang="km-KH" dirty="0"/>
              <a:t>វាធ្វើការត្រួតពិនិត្រលក្ខខណ្ឌជាមុនសិនមុននិងអនុវត្ត</a:t>
            </a:r>
            <a:r>
              <a:rPr lang="en-US" dirty="0"/>
              <a:t>statements</a:t>
            </a:r>
            <a:r>
              <a:rPr lang="km-KH" dirty="0"/>
              <a:t>ដែលនៅក្នុង</a:t>
            </a:r>
            <a:r>
              <a:rPr lang="en-US" dirty="0"/>
              <a:t> block </a:t>
            </a:r>
            <a:r>
              <a:rPr lang="km-KH" dirty="0"/>
              <a:t>របស់វា ។ </a:t>
            </a:r>
            <a:r>
              <a:rPr lang="en-US" dirty="0"/>
              <a:t>while loop </a:t>
            </a:r>
            <a:r>
              <a:rPr lang="km-KH" dirty="0"/>
              <a:t>វាដំណើការតែក្នុងករណីលក្ខខណ្ឌពិតប៉ុណ្ណោះ។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while (condition) {</a:t>
            </a:r>
          </a:p>
          <a:p>
            <a:pPr marL="0" indent="0">
              <a:buNone/>
            </a:pPr>
            <a:r>
              <a:rPr lang="en-US" dirty="0"/>
              <a:t>		 statement (s); // have iteration break,++,--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617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do-while loop </a:t>
            </a:r>
          </a:p>
          <a:p>
            <a:pPr marL="0" indent="0">
              <a:buNone/>
            </a:pPr>
            <a:r>
              <a:rPr lang="en-US" dirty="0"/>
              <a:t>	do-while</a:t>
            </a:r>
            <a:r>
              <a:rPr lang="km-KH" dirty="0"/>
              <a:t>វាអនុវត្តការងារមួយដងយ៉ាងតិចទើបត្រួតពិនិត្យលក្ខខណ្ឌជាក្រោយ។ វាផ្ទុយពី </a:t>
            </a:r>
            <a:r>
              <a:rPr lang="en-US" dirty="0"/>
              <a:t>while</a:t>
            </a:r>
            <a:r>
              <a:rPr lang="km-KH" dirty="0"/>
              <a:t>​ </a:t>
            </a:r>
            <a:r>
              <a:rPr lang="en-US" dirty="0"/>
              <a:t>loop </a:t>
            </a:r>
            <a:r>
              <a:rPr lang="km-KH" dirty="0"/>
              <a:t>ដែលត្រួតពិនិត្យលក្ខខណ្ឌជាមុនទើបអនុវត្តជាក្រោយ។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do {</a:t>
            </a:r>
          </a:p>
          <a:p>
            <a:pPr marL="0" indent="0">
              <a:buNone/>
            </a:pPr>
            <a:r>
              <a:rPr lang="en-US" dirty="0"/>
              <a:t>		statement (s); // have iteration break,++,--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  }while (condition); </a:t>
            </a:r>
            <a:r>
              <a:rPr lang="km-K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4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break statement </a:t>
            </a:r>
          </a:p>
          <a:p>
            <a:pPr marL="0" indent="0">
              <a:buNone/>
            </a:pPr>
            <a:r>
              <a:rPr lang="en-US" dirty="0"/>
              <a:t>	break statement </a:t>
            </a:r>
            <a:r>
              <a:rPr lang="km-KH" dirty="0"/>
              <a:t>នៅក្នុង </a:t>
            </a:r>
            <a:r>
              <a:rPr lang="en-US" dirty="0"/>
              <a:t>java programming </a:t>
            </a:r>
            <a:r>
              <a:rPr lang="km-KH" dirty="0"/>
              <a:t>គេអាចប្រើប្រាស់បាន៣ទម្រង់ផ្សេងគ្នា គឺប្រើសម្រាប់ចាកចេញពី </a:t>
            </a:r>
            <a:r>
              <a:rPr lang="en-US" dirty="0"/>
              <a:t>switch case ,</a:t>
            </a:r>
            <a:r>
              <a:rPr lang="km-KH" dirty="0"/>
              <a:t> ប្រើសម្រាប់ចាកចេញពី </a:t>
            </a:r>
            <a:r>
              <a:rPr lang="en-US" dirty="0"/>
              <a:t>loop </a:t>
            </a:r>
            <a:r>
              <a:rPr lang="km-KH" dirty="0"/>
              <a:t>និងប្រើដូចនិង </a:t>
            </a:r>
            <a:r>
              <a:rPr lang="en-US" dirty="0" err="1"/>
              <a:t>goto</a:t>
            </a:r>
            <a:r>
              <a:rPr lang="km-KH" dirty="0"/>
              <a:t>ដែរ</a:t>
            </a:r>
            <a:r>
              <a:rPr lang="en-US" dirty="0"/>
              <a:t> </a:t>
            </a:r>
            <a:r>
              <a:rPr lang="km-KH" dirty="0"/>
              <a:t>។</a:t>
            </a:r>
            <a:endParaRPr lang="en-US" dirty="0"/>
          </a:p>
          <a:p>
            <a:pPr marL="0" indent="0">
              <a:buNone/>
            </a:pPr>
            <a:r>
              <a:rPr lang="km-KH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break</a:t>
            </a:r>
            <a:r>
              <a:rPr lang="km-KH" dirty="0"/>
              <a:t>ប្រើសម្រាប់ចាកចេញពី </a:t>
            </a:r>
            <a:r>
              <a:rPr lang="en-US" dirty="0"/>
              <a:t>switch</a:t>
            </a:r>
          </a:p>
          <a:p>
            <a:pPr marL="0" indent="0">
              <a:buNone/>
            </a:pPr>
            <a:r>
              <a:rPr lang="en-US" dirty="0"/>
              <a:t>	break </a:t>
            </a:r>
            <a:r>
              <a:rPr lang="km-KH" dirty="0"/>
              <a:t>គឺប្រើដើម្បីញ្ចប់ </a:t>
            </a:r>
            <a:r>
              <a:rPr lang="en-US" dirty="0"/>
              <a:t>case </a:t>
            </a:r>
            <a:r>
              <a:rPr lang="km-KH" dirty="0"/>
              <a:t>នីមួយៗ ។ បើសិនជាគ្មាន</a:t>
            </a:r>
            <a:r>
              <a:rPr lang="en-US" dirty="0"/>
              <a:t>break </a:t>
            </a:r>
            <a:r>
              <a:rPr lang="km-KH" dirty="0"/>
              <a:t>នៅក្នុង</a:t>
            </a:r>
            <a:r>
              <a:rPr lang="en-US" dirty="0"/>
              <a:t>case </a:t>
            </a:r>
            <a:r>
              <a:rPr lang="km-KH" dirty="0"/>
              <a:t>នីមួយៗនោះទេ </a:t>
            </a:r>
            <a:r>
              <a:rPr lang="en-US" dirty="0"/>
              <a:t>Switch case statement </a:t>
            </a:r>
            <a:r>
              <a:rPr lang="km-KH" dirty="0"/>
              <a:t>គ្មានប្រយោជន៍អ្វីឡើយ ព្រោះវាអនុវត្ត</a:t>
            </a:r>
            <a:r>
              <a:rPr lang="en-US" dirty="0"/>
              <a:t>statements </a:t>
            </a:r>
            <a:r>
              <a:rPr lang="km-KH" dirty="0"/>
              <a:t>ទាំងអស់នៅក្នុង </a:t>
            </a:r>
            <a:r>
              <a:rPr lang="en-US" dirty="0"/>
              <a:t>Switch </a:t>
            </a:r>
            <a:r>
              <a:rPr lang="km-KH" dirty="0"/>
              <a:t>ដោយគ្មានលក្ខខ័ណ្ឌបញ្ចប់។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15775" y="1502688"/>
            <a:ext cx="109941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3.break</a:t>
            </a:r>
            <a:r>
              <a:rPr lang="km-KH" dirty="0"/>
              <a:t>ប្រើដូចនិង </a:t>
            </a:r>
            <a:r>
              <a:rPr lang="en-US" dirty="0" err="1"/>
              <a:t>goto</a:t>
            </a:r>
            <a:endParaRPr lang="en-US" dirty="0"/>
          </a:p>
          <a:p>
            <a:r>
              <a:rPr lang="en-US" b="1" dirty="0"/>
              <a:t>	</a:t>
            </a:r>
            <a:r>
              <a:rPr lang="km-KH" dirty="0"/>
              <a:t>នៅក្នុង </a:t>
            </a:r>
            <a:r>
              <a:rPr lang="en-US"/>
              <a:t>java </a:t>
            </a:r>
            <a:r>
              <a:rPr lang="en-US" smtClean="0"/>
              <a:t>program</a:t>
            </a:r>
            <a:r>
              <a:rPr lang="km-KH" smtClean="0"/>
              <a:t>យើង</a:t>
            </a:r>
            <a:r>
              <a:rPr lang="km-KH" dirty="0"/>
              <a:t>ប្រើ </a:t>
            </a:r>
            <a:r>
              <a:rPr lang="en-US" dirty="0"/>
              <a:t>break </a:t>
            </a:r>
            <a:r>
              <a:rPr lang="km-KH" dirty="0"/>
              <a:t>ជាមួយ </a:t>
            </a:r>
            <a:r>
              <a:rPr lang="en-US" dirty="0"/>
              <a:t>Label </a:t>
            </a:r>
            <a:r>
              <a:rPr lang="km-KH" dirty="0"/>
              <a:t>ដើម្បីអោយមានលក្ខណះដូចនិង</a:t>
            </a:r>
            <a:r>
              <a:rPr lang="en-US" dirty="0" err="1"/>
              <a:t>goto</a:t>
            </a:r>
            <a:r>
              <a:rPr lang="km-KH" dirty="0"/>
              <a:t>ដែរ</a:t>
            </a:r>
            <a:r>
              <a:rPr lang="en-US" dirty="0"/>
              <a:t> </a:t>
            </a:r>
            <a:r>
              <a:rPr lang="km-KH" dirty="0"/>
              <a:t>។ </a:t>
            </a:r>
          </a:p>
          <a:p>
            <a:r>
              <a:rPr lang="km-KH" b="1" dirty="0"/>
              <a:t>	</a:t>
            </a:r>
            <a:r>
              <a:rPr lang="en-US" b="1" dirty="0"/>
              <a:t>Example</a:t>
            </a:r>
          </a:p>
          <a:p>
            <a:r>
              <a:rPr lang="en-US" b="1" dirty="0"/>
              <a:t>		</a:t>
            </a:r>
            <a:r>
              <a:rPr lang="en-US" dirty="0"/>
              <a:t>First: {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 “ Start First! “);</a:t>
            </a:r>
          </a:p>
          <a:p>
            <a:r>
              <a:rPr lang="en-US" dirty="0"/>
              <a:t>		 Second: {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 “ Start Second! “); </a:t>
            </a:r>
          </a:p>
          <a:p>
            <a:r>
              <a:rPr lang="en-US" dirty="0"/>
              <a:t>		 Third : {</a:t>
            </a:r>
          </a:p>
          <a:p>
            <a:r>
              <a:rPr lang="en-US" dirty="0"/>
              <a:t>			 </a:t>
            </a:r>
            <a:r>
              <a:rPr lang="en-US" dirty="0" err="1"/>
              <a:t>System.out.println</a:t>
            </a:r>
            <a:r>
              <a:rPr lang="en-US" dirty="0"/>
              <a:t>( “ Start Third! “); </a:t>
            </a:r>
          </a:p>
          <a:p>
            <a:r>
              <a:rPr lang="en-US" dirty="0"/>
              <a:t>				break Second;</a:t>
            </a:r>
          </a:p>
          <a:p>
            <a:r>
              <a:rPr lang="en-US" dirty="0"/>
              <a:t>			 </a:t>
            </a:r>
            <a:r>
              <a:rPr lang="en-US" dirty="0" err="1"/>
              <a:t>System.out.println</a:t>
            </a:r>
            <a:r>
              <a:rPr lang="en-US" dirty="0"/>
              <a:t>( “ End Third! “); //not execute</a:t>
            </a:r>
          </a:p>
          <a:p>
            <a:r>
              <a:rPr lang="en-US" dirty="0"/>
              <a:t>			 	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   }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1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2.</a:t>
            </a:r>
            <a:r>
              <a:rPr lang="km-KH" dirty="0"/>
              <a:t> </a:t>
            </a:r>
            <a:r>
              <a:rPr lang="en-US" dirty="0"/>
              <a:t>break</a:t>
            </a:r>
            <a:r>
              <a:rPr lang="km-KH" dirty="0"/>
              <a:t>ប្រើសម្រាប់ចាកចេញពី </a:t>
            </a: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m-KH" dirty="0"/>
              <a:t>យើងប្រើ</a:t>
            </a:r>
            <a:r>
              <a:rPr lang="en-US" dirty="0"/>
              <a:t>break </a:t>
            </a:r>
            <a:r>
              <a:rPr lang="km-KH" dirty="0"/>
              <a:t>ដើម្បីបង្ខំឲ្យ </a:t>
            </a:r>
            <a:r>
              <a:rPr lang="en-US" dirty="0"/>
              <a:t>loop </a:t>
            </a:r>
            <a:r>
              <a:rPr lang="km-KH" dirty="0"/>
              <a:t>មួយចាកចេញភ្លាមៗដោយវារំលងចោលនូវ</a:t>
            </a:r>
            <a:r>
              <a:rPr lang="en-US" dirty="0"/>
              <a:t>statement(s)</a:t>
            </a:r>
            <a:r>
              <a:rPr lang="km-KH" dirty="0"/>
              <a:t>ដែលនៅសល់ក្នុង</a:t>
            </a:r>
            <a:r>
              <a:rPr lang="en-US" dirty="0"/>
              <a:t>block </a:t>
            </a:r>
            <a:r>
              <a:rPr lang="km-KH" dirty="0"/>
              <a:t>របស់វា ។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20 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 if ( </a:t>
            </a:r>
            <a:r>
              <a:rPr lang="en-US" dirty="0" err="1"/>
              <a:t>i</a:t>
            </a:r>
            <a:r>
              <a:rPr lang="en-US" dirty="0"/>
              <a:t> == 9 ) break ; // exit from the FOR loop, if </a:t>
            </a:r>
            <a:r>
              <a:rPr lang="en-US" dirty="0" err="1"/>
              <a:t>i</a:t>
            </a:r>
            <a:r>
              <a:rPr lang="en-US" dirty="0"/>
              <a:t> equal 9 				</a:t>
            </a:r>
            <a:r>
              <a:rPr lang="en-US" dirty="0" err="1"/>
              <a:t>System.out.print</a:t>
            </a:r>
            <a:r>
              <a:rPr lang="en-US" dirty="0"/>
              <a:t> ( </a:t>
            </a:r>
            <a:r>
              <a:rPr lang="en-US" dirty="0" err="1"/>
              <a:t>i</a:t>
            </a:r>
            <a:r>
              <a:rPr lang="en-US" dirty="0"/>
              <a:t> + “ “ );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23963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statement 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មានលក្ខណះដូចទៅនឹង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goto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Label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 ប៉ុន្តែវាមានលក្ខណះខុសគ្នាបន្តិចត្រង់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វារំលង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ដែលនៅសេសសល់ក្នុង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ណាមួយទៅចុងបញ្ចប់នៃ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ហើយវាបង្កើនមួយឯកត្តានៃ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iteration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for (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0 ;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&lt;10 ;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++){ 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+ “ “);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if ((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%2)==0) continue;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    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“ “);</a:t>
            </a:r>
          </a:p>
          <a:p>
            <a:pPr marL="0" indent="0">
              <a:buNone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}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204788" indent="-204788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គឺជាបណ្ដុំនៃអញ្ញាតដែលមានប្រភេទទិន្នន័យដូចគ្នា ស្ថិតនៅក្រោមឈ្មោះតែមួយ តែវាញែកធាតុនីមួយៗដាច់ពីគ្នាដោយសារ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204788" indent="-204788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Create array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បានពីប្រភេទគឺៈ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Array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Many Dimensional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Arrays (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One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km-KH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ដែលមានតែមួយ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ជួរឈរ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ពោលគឺ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តែមួយ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ច្រើន។ ទម្រង់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ទូទៅ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នៃការប្រកាស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វិមាត្រ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Data-type 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Array-name[ ] ;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data-type [ ]  array-name ;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data-type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បញ្ញាក់ពីប្រភេទទិន្នន័យ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Example: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39" t="10512" r="40740" b="42382"/>
          <a:stretch/>
        </p:blipFill>
        <p:spPr>
          <a:xfrm>
            <a:off x="5695776" y="4529884"/>
            <a:ext cx="4976993" cy="22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Arrays (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Many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km-KH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យើងអាចប្រកាស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មាត្រដូចខាងក្រោម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data-type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array-name[ ][ ] = new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data-type[row][column]; 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31" t="5663" r="50668" b="42187"/>
          <a:stretch/>
        </p:blipFill>
        <p:spPr>
          <a:xfrm>
            <a:off x="3929064" y="3400930"/>
            <a:ext cx="5072064" cy="31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Arrays (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Many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endParaRPr lang="km-KH" sz="24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មាត្រដែលមានចំនួន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មិនទសើ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គ្នាដូចខាងក្រោមៈ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30" t="5664" r="50842" b="53712"/>
          <a:stretch/>
        </p:blipFill>
        <p:spPr>
          <a:xfrm>
            <a:off x="3400424" y="2886076"/>
            <a:ext cx="615791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0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 smtClean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Touch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Sophonara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Phone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Kimseak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Mrs.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Moeung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Theara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Nuon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Veyo</a:t>
            </a:r>
            <a:endParaRPr lang="en-US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Mr. Ly </a:t>
            </a:r>
            <a:r>
              <a:rPr lang="en-US" b="1" spc="3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Pisith</a:t>
            </a:r>
            <a:endParaRPr lang="km-KH" b="1" spc="300" dirty="0">
              <a:solidFill>
                <a:schemeClr val="accent6">
                  <a:lumMod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If-then / if then else Statement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Switch-case</a:t>
            </a:r>
            <a:r>
              <a:rPr lang="en-US" b="1" spc="300" dirty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For-loop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Do-while-loop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Break &amp; continue Keyword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One-Dimensional</a:t>
            </a:r>
          </a:p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spc="3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Many-Dimensional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39429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If statement </a:t>
            </a:r>
            <a:r>
              <a:rPr lang="km-KH" dirty="0"/>
              <a:t>ចែកចេញជាបីប្រភេទគឺ</a:t>
            </a:r>
          </a:p>
          <a:p>
            <a:pPr marL="0" indent="0">
              <a:buNone/>
            </a:pPr>
            <a:r>
              <a:rPr lang="km-KH" dirty="0"/>
              <a:t> </a:t>
            </a:r>
            <a:r>
              <a:rPr lang="en-US" dirty="0"/>
              <a:t>1. if (condition) </a:t>
            </a:r>
          </a:p>
          <a:p>
            <a:pPr marL="0" indent="0">
              <a:buNone/>
            </a:pPr>
            <a:r>
              <a:rPr lang="en-US" dirty="0"/>
              <a:t>      	statement(s); </a:t>
            </a:r>
            <a:r>
              <a:rPr lang="km-KH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Statement</a:t>
            </a:r>
            <a:r>
              <a:rPr lang="km-KH" dirty="0"/>
              <a:t>ខាងលើអនុវត្តកាលណាលក្ខខ័ណ្ឌរបស់វាពិត។</a:t>
            </a:r>
          </a:p>
          <a:p>
            <a:pPr marL="0" indent="0">
              <a:buNone/>
            </a:pPr>
            <a:r>
              <a:rPr lang="en-US" dirty="0"/>
              <a:t>2. if (condition) </a:t>
            </a:r>
          </a:p>
          <a:p>
            <a:pPr marL="0" indent="0">
              <a:buNone/>
            </a:pPr>
            <a:r>
              <a:rPr lang="en-US" dirty="0"/>
              <a:t>	statement(s); </a:t>
            </a:r>
          </a:p>
          <a:p>
            <a:pPr marL="0" indent="0">
              <a:buNone/>
            </a:pPr>
            <a:r>
              <a:rPr lang="en-US" dirty="0"/>
              <a:t>    else </a:t>
            </a:r>
          </a:p>
          <a:p>
            <a:pPr marL="0" indent="0">
              <a:buNone/>
            </a:pPr>
            <a:r>
              <a:rPr lang="en-US" dirty="0"/>
              <a:t>           statement(s); </a:t>
            </a:r>
          </a:p>
          <a:p>
            <a:pPr marL="0" indent="0">
              <a:buNone/>
            </a:pPr>
            <a:r>
              <a:rPr lang="en-US" dirty="0"/>
              <a:t>Statement</a:t>
            </a:r>
            <a:r>
              <a:rPr lang="km-KH" dirty="0"/>
              <a:t>របស់</a:t>
            </a:r>
            <a:r>
              <a:rPr lang="en-US" dirty="0"/>
              <a:t>if</a:t>
            </a:r>
            <a:r>
              <a:rPr lang="km-KH" dirty="0"/>
              <a:t>អនុវត្តកាលណាលក្ខខ័ណ្ឌរបស់វាពិត</a:t>
            </a:r>
            <a:r>
              <a:rPr lang="en-US" dirty="0"/>
              <a:t> </a:t>
            </a:r>
            <a:r>
              <a:rPr lang="km-KH" dirty="0"/>
              <a:t>ផ្ទុយទៅវិញ</a:t>
            </a:r>
            <a:r>
              <a:rPr lang="en-US" dirty="0"/>
              <a:t> Statement</a:t>
            </a:r>
            <a:r>
              <a:rPr lang="km-KH" dirty="0"/>
              <a:t>របស់</a:t>
            </a:r>
            <a:r>
              <a:rPr lang="en-US" dirty="0"/>
              <a:t>else</a:t>
            </a:r>
            <a:r>
              <a:rPr lang="km-KH" dirty="0"/>
              <a:t>និងអនុវត្តកាលណាលក្ខខ័ណ្ឌរបស់</a:t>
            </a:r>
            <a:r>
              <a:rPr lang="en-US" dirty="0"/>
              <a:t>if</a:t>
            </a:r>
            <a:r>
              <a:rPr lang="km-KH" dirty="0"/>
              <a:t>មិនពិត។</a:t>
            </a:r>
          </a:p>
        </p:txBody>
      </p:sp>
    </p:spTree>
    <p:extLst>
      <p:ext uri="{BB962C8B-B14F-4D97-AF65-F5344CB8AC3E}">
        <p14:creationId xmlns:p14="http://schemas.microsoft.com/office/powerpoint/2010/main" val="20070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</a:t>
            </a:r>
            <a:r>
              <a:rPr lang="en-US" sz="3600" b="1" i="1" dirty="0" smtClean="0"/>
              <a:t>  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086" y="1018834"/>
            <a:ext cx="11020926" cy="473893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1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3.if (condition 1) 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statement(s); 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if (condition 2) 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statement(s);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……… 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if (condition n) 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statement(s);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statement(s); 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086" y="5757768"/>
            <a:ext cx="11844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អនុវត្តកាលណាលក្ខខ័ណ្ឌរបស់វាពិត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ប្រសិនបើលក្ខខ័ណ្ឌរបស់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មិនពិតនោះវានិងត្រួតពិនិត្យលក្ខខ័ណ្ឌរបស់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else if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បន្ទាប់វាជាបន្តបន្ទាប់ប៉ុន្តែបើសិនជាមាន​លក្ខខ័ណ្ឌណាមួយពិតនោះវានិងមិនត្រួតពិនិត្យលក្ខខ័ណ្ឌផ្សេងទៀតឡើយ ហើយប្រសិនបើលក្ខខ័ណ្ឌរបស់វានៅតែមិនពិតនោះ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else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និងអនុវត្ត៍(</a:t>
            </a:r>
            <a:r>
              <a:rPr lang="en-US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else </a:t>
            </a:r>
            <a:r>
              <a:rPr lang="km-KH" sz="16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មានក៏បានឬមិនមានក៏បាន )។</a:t>
            </a:r>
          </a:p>
        </p:txBody>
      </p:sp>
    </p:spTree>
    <p:extLst>
      <p:ext uri="{BB962C8B-B14F-4D97-AF65-F5344CB8AC3E}">
        <p14:creationId xmlns:p14="http://schemas.microsoft.com/office/powerpoint/2010/main" val="32258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</a:t>
            </a:r>
            <a:r>
              <a:rPr lang="en-US" sz="3600" b="1" i="1" dirty="0"/>
              <a:t>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15775" y="1512080"/>
            <a:ext cx="11121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case statement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ដូចគ្ននទៅនឹង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statement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ទរមង់ទី ៣ ដែរ។ </a:t>
            </a: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	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(expression) {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case value1 :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statement(s);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value2 :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statement(s);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break;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 ……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value n :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statement(s);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: statement(s); } </a:t>
            </a:r>
          </a:p>
        </p:txBody>
      </p:sp>
    </p:spTree>
    <p:extLst>
      <p:ext uri="{BB962C8B-B14F-4D97-AF65-F5344CB8AC3E}">
        <p14:creationId xmlns:p14="http://schemas.microsoft.com/office/powerpoint/2010/main" val="20613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km-KH" dirty="0"/>
              <a:t> </a:t>
            </a:r>
            <a:r>
              <a:rPr lang="en-US" dirty="0"/>
              <a:t>expression </a:t>
            </a:r>
            <a:r>
              <a:rPr lang="km-KH" dirty="0"/>
              <a:t>មាន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km-KH" dirty="0"/>
              <a:t>ជា </a:t>
            </a:r>
            <a:r>
              <a:rPr lang="en-US" dirty="0"/>
              <a:t>byte , short,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km-KH" dirty="0"/>
              <a:t>ឬក៏ </a:t>
            </a:r>
            <a:r>
              <a:rPr lang="en-US" dirty="0"/>
              <a:t>char</a:t>
            </a:r>
            <a:r>
              <a:rPr lang="km-KH" dirty="0"/>
              <a:t>។រីឯ </a:t>
            </a:r>
            <a:r>
              <a:rPr lang="en-US" dirty="0"/>
              <a:t>value</a:t>
            </a:r>
            <a:r>
              <a:rPr lang="km-KH" dirty="0"/>
              <a:t>នៅក្នុង</a:t>
            </a:r>
            <a:r>
              <a:rPr lang="en-US" dirty="0"/>
              <a:t> case</a:t>
            </a:r>
            <a:r>
              <a:rPr lang="km-KH" dirty="0"/>
              <a:t> នីមួយៗ</a:t>
            </a:r>
            <a:r>
              <a:rPr lang="en-US" dirty="0"/>
              <a:t> </a:t>
            </a:r>
            <a:r>
              <a:rPr lang="km-KH" dirty="0"/>
              <a:t>ត្រូវមាន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km-KH" dirty="0"/>
              <a:t>ដូចនឹង </a:t>
            </a:r>
            <a:r>
              <a:rPr lang="en-US" dirty="0"/>
              <a:t>expression</a:t>
            </a:r>
            <a:r>
              <a:rPr lang="km-KH" dirty="0"/>
              <a:t>ដែរ ។</a:t>
            </a:r>
            <a:r>
              <a:rPr lang="en-US" dirty="0"/>
              <a:t>Values </a:t>
            </a:r>
            <a:r>
              <a:rPr lang="km-KH" dirty="0"/>
              <a:t>ទំាងអស់ជាចំនួនគត់និងមិនមែនជា</a:t>
            </a:r>
            <a:r>
              <a:rPr lang="km-KH" dirty="0" smtClean="0"/>
              <a:t>អញ្ញាតឡើយ</a:t>
            </a:r>
            <a:r>
              <a:rPr lang="km-KH" dirty="0"/>
              <a:t>ហើយ</a:t>
            </a:r>
            <a:r>
              <a:rPr lang="en-US" dirty="0"/>
              <a:t>value</a:t>
            </a:r>
            <a:r>
              <a:rPr lang="km-KH" dirty="0"/>
              <a:t>មិនត្រូវដូចគ្នានទៅនិង</a:t>
            </a:r>
            <a:r>
              <a:rPr lang="en-US" dirty="0"/>
              <a:t>case </a:t>
            </a:r>
            <a:r>
              <a:rPr lang="km-KH" dirty="0"/>
              <a:t>នីមួយៗឡើយ ។ </a:t>
            </a:r>
            <a:endParaRPr lang="en-US" dirty="0"/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smtClean="0"/>
              <a:t>break </a:t>
            </a:r>
            <a:r>
              <a:rPr lang="km-KH" dirty="0"/>
              <a:t>គឺប្រើដើម្បីញ្ចប់ </a:t>
            </a:r>
            <a:r>
              <a:rPr lang="en-US" dirty="0"/>
              <a:t>case </a:t>
            </a:r>
            <a:r>
              <a:rPr lang="km-KH" dirty="0"/>
              <a:t>នីមួយៗ ។ បើសិនជាគ្មាន</a:t>
            </a:r>
            <a:r>
              <a:rPr lang="en-US" dirty="0"/>
              <a:t>break </a:t>
            </a:r>
            <a:r>
              <a:rPr lang="km-KH" dirty="0"/>
              <a:t>នៅក្នុង</a:t>
            </a:r>
            <a:r>
              <a:rPr lang="en-US" dirty="0"/>
              <a:t>case </a:t>
            </a:r>
            <a:r>
              <a:rPr lang="km-KH" dirty="0"/>
              <a:t>នីមួយៗនោះទេ </a:t>
            </a:r>
            <a:r>
              <a:rPr lang="en-US" dirty="0"/>
              <a:t>Switch case statement </a:t>
            </a:r>
            <a:r>
              <a:rPr lang="km-KH" dirty="0"/>
              <a:t>គ្មានប្រយោជន៍អ្វីឡើយ ព្រោះវាអនុវត្ត</a:t>
            </a:r>
            <a:r>
              <a:rPr lang="en-US" dirty="0"/>
              <a:t>statements </a:t>
            </a:r>
            <a:r>
              <a:rPr lang="km-KH" dirty="0"/>
              <a:t>ទាំងអស់នៅក្នុង </a:t>
            </a:r>
            <a:r>
              <a:rPr lang="en-US" dirty="0"/>
              <a:t>Switch </a:t>
            </a:r>
            <a:r>
              <a:rPr lang="km-KH" dirty="0"/>
              <a:t>ដោយគ្មានលក្ខខ័ណ្ឌបញ្ចប់។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Iteration</a:t>
            </a:r>
            <a:r>
              <a:rPr lang="km-KH" dirty="0"/>
              <a:t>​ </a:t>
            </a:r>
            <a:r>
              <a:rPr lang="en-US" dirty="0"/>
              <a:t>Type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នៅក្នុង </a:t>
            </a:r>
            <a:r>
              <a:rPr lang="en-US" dirty="0"/>
              <a:t>Java Programming </a:t>
            </a:r>
            <a:r>
              <a:rPr lang="km-KH" dirty="0"/>
              <a:t> </a:t>
            </a:r>
            <a:r>
              <a:rPr lang="en-US" dirty="0"/>
              <a:t>Iteration</a:t>
            </a:r>
            <a:r>
              <a:rPr lang="km-KH" dirty="0"/>
              <a:t>ជាប្រភេទ</a:t>
            </a:r>
            <a:r>
              <a:rPr lang="en-US" dirty="0"/>
              <a:t>control structure </a:t>
            </a:r>
            <a:r>
              <a:rPr lang="km-KH" dirty="0"/>
              <a:t>មួយប្រភេទដែលគេប្រើដើម្បីត្រួតពិនិត្យលក្ខខ័ណ្ឌដដែរ។ ដែលក្នុងនោះរួមមាន </a:t>
            </a:r>
            <a:r>
              <a:rPr lang="en-US" dirty="0"/>
              <a:t>for loop, while loop </a:t>
            </a:r>
            <a:r>
              <a:rPr lang="km-KH" dirty="0"/>
              <a:t>និង </a:t>
            </a:r>
            <a:r>
              <a:rPr lang="en-US" dirty="0"/>
              <a:t>do-while loop </a:t>
            </a:r>
            <a:r>
              <a:rPr lang="km-KH" dirty="0"/>
              <a:t>។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1.For loop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m-KH" dirty="0"/>
              <a:t>យើងប្រើ </a:t>
            </a:r>
            <a:r>
              <a:rPr lang="en-US" dirty="0"/>
              <a:t>for loop</a:t>
            </a:r>
            <a:r>
              <a:rPr lang="km-KH" dirty="0"/>
              <a:t>ដើម្បីអនុវត្តការងារនៅក្នុងចន្លោះណាមួយ ។ </a:t>
            </a:r>
            <a:r>
              <a:rPr lang="en-US" dirty="0"/>
              <a:t>statements</a:t>
            </a:r>
            <a:r>
              <a:rPr lang="km-KH" dirty="0"/>
              <a:t>ដែលនៅក្នុង</a:t>
            </a:r>
            <a:r>
              <a:rPr lang="en-US" dirty="0"/>
              <a:t> block</a:t>
            </a:r>
            <a:r>
              <a:rPr lang="km-KH" dirty="0"/>
              <a:t>របស់វាអនុវត្តកាលលក្ខខ័ណ្ឌរបស់វាពិត។</a:t>
            </a:r>
          </a:p>
          <a:p>
            <a:pPr marL="0" indent="0">
              <a:buNone/>
            </a:pPr>
            <a:r>
              <a:rPr lang="en-US" dirty="0"/>
              <a:t>Syntax: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   </a:t>
            </a:r>
            <a:r>
              <a:rPr lang="en-US" dirty="0"/>
              <a:t>for (initialization ; condition ; iteration) {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	</a:t>
            </a:r>
            <a:r>
              <a:rPr lang="en-US" dirty="0"/>
              <a:t> statement(s);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4622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b="1" i="1" dirty="0"/>
              <a:t>Control  </a:t>
            </a:r>
            <a:r>
              <a:rPr lang="en-US" sz="3600" b="1" i="1" dirty="0" smtClean="0"/>
              <a:t>Flow </a:t>
            </a:r>
            <a:r>
              <a:rPr lang="en-US" sz="3600" b="1" i="1" dirty="0"/>
              <a:t>Statement(</a:t>
            </a:r>
            <a:r>
              <a:rPr lang="km-KH" sz="3600" b="1" i="1" dirty="0"/>
              <a:t>ត</a:t>
            </a:r>
            <a:r>
              <a:rPr lang="en-US" sz="3600" b="1" i="1" dirty="0"/>
              <a:t>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Initialization : </a:t>
            </a:r>
            <a:r>
              <a:rPr lang="km-KH" dirty="0"/>
              <a:t>គឺជាកន្លែងដែលយើងផ្ដល់តម្លៃចាប់ផ្ដើមរបស់</a:t>
            </a:r>
            <a:r>
              <a:rPr lang="en-US" dirty="0"/>
              <a:t>Loop</a:t>
            </a:r>
            <a:r>
              <a:rPr lang="km-KH" dirty="0"/>
              <a:t>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Condition : </a:t>
            </a:r>
            <a:r>
              <a:rPr lang="km-KH" dirty="0"/>
              <a:t>គឺជាលក្ខខ័ណ្ឌដើម្បីត្រួតពិនិត្យថា ពិត ឬ មិនពិត ហើយប្រតិបត្តិ</a:t>
            </a:r>
            <a:r>
              <a:rPr lang="en-US" dirty="0"/>
              <a:t>statement</a:t>
            </a:r>
            <a:r>
              <a:rPr lang="km-KH" dirty="0"/>
              <a:t>ដែលនៅក្រោម</a:t>
            </a:r>
            <a:r>
              <a:rPr lang="en-US" dirty="0"/>
              <a:t> block </a:t>
            </a:r>
            <a:r>
              <a:rPr lang="km-KH" dirty="0"/>
              <a:t>របស់    </a:t>
            </a:r>
            <a:r>
              <a:rPr lang="en-US" dirty="0"/>
              <a:t>for loop</a:t>
            </a:r>
            <a:r>
              <a:rPr lang="km-KH" dirty="0"/>
              <a:t>។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Iteration : </a:t>
            </a:r>
            <a:r>
              <a:rPr lang="km-KH" dirty="0"/>
              <a:t>គឺជាកំណើនឬ តំហយដែលធ្វើអោយ</a:t>
            </a:r>
            <a:r>
              <a:rPr lang="en-US" dirty="0"/>
              <a:t>for loop </a:t>
            </a:r>
            <a:r>
              <a:rPr lang="km-KH" dirty="0"/>
              <a:t>បញ្ចប់ គឺវាធ្វើអោយលក្ខខ័ណ្ឌមិនពិត។ </a:t>
            </a:r>
          </a:p>
        </p:txBody>
      </p:sp>
    </p:spTree>
    <p:extLst>
      <p:ext uri="{BB962C8B-B14F-4D97-AF65-F5344CB8AC3E}">
        <p14:creationId xmlns:p14="http://schemas.microsoft.com/office/powerpoint/2010/main" val="17837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Widescreen</PresentationFormat>
  <Paragraphs>163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DaunPenh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Control  Flow Statement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Control  Flow Statement(ត)</vt:lpstr>
      <vt:lpstr>Arrays </vt:lpstr>
      <vt:lpstr>Arrays (ត) </vt:lpstr>
      <vt:lpstr>Arrays (ត) </vt:lpstr>
      <vt:lpstr>Arrays (ត)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2016-04-18T17:12:29Z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