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522" r:id="rId5"/>
    <p:sldId id="537" r:id="rId6"/>
    <p:sldId id="536" r:id="rId7"/>
    <p:sldId id="538" r:id="rId8"/>
    <p:sldId id="539" r:id="rId9"/>
    <p:sldId id="540" r:id="rId10"/>
    <p:sldId id="54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 autoAdjust="0"/>
    <p:restoredTop sz="87645" autoAdjust="0"/>
  </p:normalViewPr>
  <p:slideViewPr>
    <p:cSldViewPr snapToGrid="0">
      <p:cViewPr varScale="1">
        <p:scale>
          <a:sx n="61" d="100"/>
          <a:sy n="6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public void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applyBrake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if(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isMoving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currentSpeed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--;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public void </a:t>
            </a:r>
            <a:r>
              <a:rPr lang="en-US" dirty="0" err="1" smtClean="0"/>
              <a:t>applyBrake</a:t>
            </a:r>
            <a:r>
              <a:rPr lang="en-US" dirty="0" smtClean="0"/>
              <a:t>(){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if(</a:t>
            </a:r>
            <a:r>
              <a:rPr lang="en-US" dirty="0" err="1" smtClean="0"/>
              <a:t>isMoving</a:t>
            </a:r>
            <a:r>
              <a:rPr lang="en-US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</a:t>
            </a:r>
            <a:r>
              <a:rPr lang="en-US" dirty="0" err="1" smtClean="0"/>
              <a:t>currentSpeed</a:t>
            </a:r>
            <a:r>
              <a:rPr lang="en-US" dirty="0" smtClean="0"/>
              <a:t>--;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}else{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</a:t>
            </a:r>
            <a:r>
              <a:rPr lang="en-US" dirty="0" err="1" smtClean="0"/>
              <a:t>System.err.println</a:t>
            </a:r>
            <a:r>
              <a:rPr lang="en-US" dirty="0" smtClean="0"/>
              <a:t>("The bicycle already stopped!");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guide/language/autoboxing.html" TargetMode="External"/><Relationship Id="rId2" Type="http://schemas.openxmlformats.org/officeDocument/2006/relationships/hyperlink" Target="https://docs.oracle.com/javase/tutorial/java/data/autoboxing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93991"/>
            <a:ext cx="10994127" cy="1014664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	</a:t>
            </a: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68313"/>
            <a:ext cx="11020927" cy="1290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គឺជាការអនុវត្ត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ដដែលៗក្នុងចន្លោះលក្ខខណ្ឌណាមួយ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ទាំងនោះត្រូវស្ថិតក្នុង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Block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2828788"/>
            <a:ext cx="6038851" cy="1231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887" y="307506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15775" y="4163484"/>
            <a:ext cx="11020927" cy="2677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គឺជាការកន្លែងដែលយើងធ្វើការផ្តើមតម្លៃ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(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=0;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  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គឺជាលក្ខខណ្ឌដើម្បីធ្វើការត្រួតពិនិត្យថា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មិនពិតដើម្បីអនុវត្ត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ត្រូវការ			អនុវត្ត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Block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​​​​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&lt;n; or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&lt;10;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​)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Iteration	    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គឺជាកំណើន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ការថយ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របស់ជំហ៊ានរបស់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ដែលធ្វើអោយ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			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ខិតទៅរកលក្ខខណ្ឌមិនពិត		​​​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2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++; or </a:t>
            </a:r>
            <a:r>
              <a:rPr lang="en-US" sz="22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2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--;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83619"/>
            <a:ext cx="10994127" cy="1014664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	</a:t>
            </a: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 While Loop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22708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 While Loop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វាដូចទៅនឹង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ពពួក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ដែលវាអនុវត្ត​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ដដែលៗ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រហូតដល់លក្ខខណ្ឌមិនពិត​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តែវាខុសពី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ដទៃទៀតត្រង់វា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ធ្វើការអនុវត្ត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 Block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យ៉ាងតិចម្តងទើបវាធ្វើការពិនិត្យលក្ខខណ្ឌនៅក្នុង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While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បើពិតវានឹងអនុវត្តបន្តបើមិនពិតវានឹងបញ្ចប់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635" y="404191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6" y="4004410"/>
            <a:ext cx="3745202" cy="179769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29027" y="5802108"/>
            <a:ext cx="11020927" cy="68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  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គឺជាលក្ខខណ្ឌដើម្បីធ្វើការត្រួតពិនិត្យថា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1.5	Break </a:t>
            </a:r>
            <a:r>
              <a:rPr lang="en-US" sz="28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&amp; continue Keyword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ស្ថិតនៅក្នុងពពួក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Jump Statement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ទម្រង់គឺ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Case Break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Break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Label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886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Case Break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គឺជាការយក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Break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ទៅអនុត្តនៅក្នុង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Case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ដើម្បីធ្វើការចាកចេញពី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ក្នុងគោលបំណងកុំអោយវាអនុវត្តទៅលើ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ដែលស្ថិតនៅក្រោម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ដែលទទួលលក្ខខណ្ឌពិត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3454180"/>
            <a:ext cx="7832448" cy="33905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393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1.5	Break </a:t>
            </a:r>
            <a:r>
              <a:rPr lang="en-US" sz="28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&amp; continue Keyword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9"/>
            <a:ext cx="11108528" cy="1793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ជាការយក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អនុវត្ត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ធ្វើការចាក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ដោយរំលងចោលនូវ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ទាំងអស់នៅក្នុង​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66" y="3074697"/>
            <a:ext cx="7043946" cy="31256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393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1.5	Break </a:t>
            </a:r>
            <a:r>
              <a:rPr lang="en-US" sz="28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&amp; continue Keyword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7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543659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គឺជាការយក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ទៅអនុត្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តជាមួយនិង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ធ្វើការចាកចេញពី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នោះតែវាមិនធ្វើការរំលង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ចោលនូវ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នៅខាងក្រៅ​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របស់វាទេ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7" y="1543490"/>
            <a:ext cx="6076950" cy="5257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06393" y="445233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1.5	Break &amp; continue Keyword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3260"/>
            <a:ext cx="10994127" cy="1014664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1.5	</a:t>
            </a: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Break Label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613452"/>
            <a:ext cx="6076950" cy="5240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1613452"/>
            <a:ext cx="60769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17275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ដែលជាទូទៅគេយកវាទៅដាក់ពីលើ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ប្រាស់វាជាមួយ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ពិនិ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ត្យមើលលក្ខខណ្ឌបើពិតវានិងធ្វើការរំលងចោលនូវ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មួយដែលស្ថិតនៅក្រោមវាហើយអនុវត្តបន្ត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34" y="3551582"/>
            <a:ext cx="7779439" cy="27120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393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1.5	Break </a:t>
            </a:r>
            <a:r>
              <a:rPr lang="en-US" sz="28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&amp; continue Keyword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17" y="551818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II.	Array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431" y="2052149"/>
            <a:ext cx="11020927" cy="48058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ចាប់ផ្តើមពី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0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មានទិសដៅវិជ្ជមាន</a:t>
            </a: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ព្យាយាមប្រើប្រាស់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ដែលមិនមានក្នុង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នឹងបង្កើតអោយមាន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u="sng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java.lang.ArrayIndexOutOfBoundsException</a:t>
            </a:r>
            <a:endParaRPr lang="en-US" sz="2000" u="sng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មិនអាចកែប្រែបានឡើយនៅខណៈពេលដែលយើងកំនត់ទីតាំង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អោយវាចង្អុលទៅកាន់</a:t>
            </a: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ប៉ុន្តែយើងអាចកំនត់ទីតាំង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ថ្មីអោយវាចង្អុលទៅកាន់</a:t>
            </a: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នៅពេលដែលវាចង្អុលទៅកាន់ទីតាំងថ្មី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តំលៃរបស់វាដែលនៅក្នុងទីតាំង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ចាស់នឹងត្រូវបាត់បង់</a:t>
            </a:r>
          </a:p>
          <a:p>
            <a:pPr lvl="2">
              <a:lnSpc>
                <a:spcPct val="150000"/>
              </a:lnSpc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431" y="1451984"/>
            <a:ext cx="10746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គឺជាបណ្តុំនៃអញ្ញាតិដែលមានប្រភេទទិន្ន័យដូចគ្នាផ្ទុកនៅលើទីតាំងនៃ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បន្តបន្ទាប់</a:t>
            </a:r>
            <a:r>
              <a:rPr lang="km-KH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គ្នា​</a:t>
            </a:r>
            <a:r>
              <a:rPr lang="ca-E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គេអាចចូលទៅប្រើធាតុនីមួយៗរបស់វាតាមលេខ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28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8490" y="1771048"/>
            <a:ext cx="11668835" cy="4752582"/>
          </a:xfrm>
        </p:spPr>
        <p:txBody>
          <a:bodyPr>
            <a:normAutofit/>
          </a:bodyPr>
          <a:lstStyle/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ដ៌ពិសេសមួយដែលគេអាច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pass by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pass by 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គេអាចទាញយក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ជាមួយលេខ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គេអាចដឹងពីប្រវែងរបស់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1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វិមាត្រ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វិមាត្រទីមួយរបស់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ច្រើនវិមាត្រដោយប្រើ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 </a:t>
            </a:r>
            <a:r>
              <a:rPr lang="en-US" sz="22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Example </a:t>
            </a: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arrayName.length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56" y="3772211"/>
            <a:ext cx="6094842" cy="28965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0417" y="551818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II.	Array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214" y="3930007"/>
            <a:ext cx="31635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 ស្រីអូន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ពេក រតនៈ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934821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ចែកចេញជាពីរគឺ៖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មានវិមាត្រកាន់តែច្រើនកាន់តែស្មុគស្មាញក្នុងការប្រើប្រា</a:t>
            </a:r>
            <a:r>
              <a:rPr lang="km-KH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ស់។ ជា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ទូទៅគេប្រើប្រាស់តែ</a:t>
            </a:r>
          </a:p>
          <a:p>
            <a:pPr marL="44577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Array 1 , 2 ,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អស់ត្រឹម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3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វិមាត្រ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គឺគ្រប់គ្រាន់ដើម្បីដោះស្រាយបញ្ហានៅជុំវិញខ្លួនយើងហើយ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90946"/>
            <a:ext cx="550191" cy="5501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417" y="551818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II.	Array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Syntax: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Declaring array as reference point to null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Allocating Memory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Assign value to array through index or initialize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{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value,value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,…};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//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]{</a:t>
            </a:r>
            <a:r>
              <a:rPr lang="en-US" sz="2200" dirty="0" err="1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value,value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,…}; //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417" y="551818"/>
            <a:ext cx="8245595" cy="85624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2.1	One-Dimensional </a:t>
            </a:r>
            <a:r>
              <a:rPr lang="en-US" sz="30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27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Syntax: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][ ]…[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Declaring array as reference point to null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]…[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length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Allocating Memory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 [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 initialize through index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][ ]…[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{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{},{},….{}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{},{},….{}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,…,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{},{},….{}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endParaRPr lang="en-US" sz="22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]{</a:t>
            </a:r>
            <a:r>
              <a:rPr lang="en-US" sz="2200" dirty="0" err="1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value,value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,…}; //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0417" y="551818"/>
            <a:ext cx="8245595" cy="85624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2.1	Many-Dimensional </a:t>
            </a:r>
            <a:r>
              <a:rPr lang="en-US" sz="30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807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docs.oracle.com/javase/tutorial/java/data/autoboxing.html</a:t>
            </a:r>
            <a:r>
              <a:rPr lang="en-US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http://docs.oracle.com/javase/1.5.0/docs/guide/language/autoboxing.html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41655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4724924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I.	Control Flow Statement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1.1	If-then/if-then-else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1.2	Switch-case Statement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1.3	For Loop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1.4	Do-while Loop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1.5	Break &amp; continue Keyword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3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230795" y="1774885"/>
            <a:ext cx="4724924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Khmer OS Battambang" panose="02000500000000020004" pitchFamily="2" charset="0"/>
                <a:cs typeface="Khmer OS Battambang" pitchFamily="2" charset="0"/>
              </a:rPr>
              <a:t>II. Array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2.1	One-Dimensional array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2.2	Many-Dimensional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821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I.	Control </a:t>
            </a:r>
            <a:r>
              <a:rPr lang="en-US" sz="30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Flow 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 រាល់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នៃកូដរបស់យើងដំណើរការពីលើចុះមកក្រោម</a:t>
            </a: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ជាអ្នកបំបែក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of Execution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decision making, looping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branching</a:t>
            </a:r>
          </a:p>
          <a:p>
            <a:pPr marL="914400" lvl="2" indent="-4349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Decision making: if-then, if-then-else, switch</a:t>
            </a:r>
          </a:p>
          <a:p>
            <a:pPr marL="914400" lvl="2" indent="-4349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Looping Statement : for, while, do-while</a:t>
            </a:r>
          </a:p>
          <a:p>
            <a:pPr marL="914400" lvl="2" indent="-4349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Branching Statement : break, continue, return</a:t>
            </a: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វាមានលក្ខណៈ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basic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ជាងគេ នៃ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Control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Flow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នឹងដំណើរការ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section of code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ប្រសិនបើ ការសិក្សាលក្ខខណ្ឌ 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ពិត</a:t>
            </a:r>
            <a:endParaRPr lang="en-US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2093" y="308073"/>
            <a:ext cx="10994127" cy="1014664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If-then statement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87" y="3125470"/>
            <a:ext cx="8115042" cy="36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40646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if-then-else Statement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92992" y="1613393"/>
            <a:ext cx="1102092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secondary path of execution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ការសិក្សាក្នុងលក្ខខណ្ឌឃើញថា មិនពិត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37" y="2744095"/>
            <a:ext cx="9833236" cy="4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01" y="1526996"/>
            <a:ext cx="7144099" cy="5141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36725"/>
            <a:ext cx="4610100" cy="360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1590"/>
          <a:stretch/>
        </p:blipFill>
        <p:spPr>
          <a:xfrm>
            <a:off x="685800" y="5146700"/>
            <a:ext cx="4457700" cy="11071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9792" y="340646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if-then-else Statement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445233"/>
            <a:ext cx="10994127" cy="1014664"/>
          </a:xfrm>
        </p:spPr>
        <p:txBody>
          <a:bodyPr>
            <a:normAutofit/>
          </a:bodyPr>
          <a:lstStyle/>
          <a:p>
            <a:pPr lvl="1" algn="l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1.2	Switch-case Statement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601820"/>
            <a:ext cx="11020927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វាមានលក្ខណៈខុសពី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if-then, if-then-else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path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គេប្រើជាមួយប្រភេទ៖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ដូចជា៖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byte, short,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Enumerated Types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Class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Class: Character, Byte, Short, Integer…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69" y="1769594"/>
            <a:ext cx="6152540" cy="39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841"/>
          <a:stretch/>
        </p:blipFill>
        <p:spPr>
          <a:xfrm>
            <a:off x="269132" y="1672354"/>
            <a:ext cx="5705014" cy="4430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46" y="4020450"/>
            <a:ext cx="6023316" cy="222835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66406"/>
            <a:ext cx="10994127" cy="1014664"/>
          </a:xfrm>
        </p:spPr>
        <p:txBody>
          <a:bodyPr>
            <a:normAutofit/>
          </a:bodyPr>
          <a:lstStyle/>
          <a:p>
            <a:pPr lvl="1" algn="l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1.2	Switch-case Statement</a:t>
            </a:r>
            <a:endParaRPr lang="en-US" sz="3000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9455" r="9049"/>
          <a:stretch/>
        </p:blipFill>
        <p:spPr>
          <a:xfrm>
            <a:off x="5974146" y="1653079"/>
            <a:ext cx="5976116" cy="22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Widescreen</PresentationFormat>
  <Paragraphs>160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I. Control Flow Statement</vt:lpstr>
      <vt:lpstr> 1.1 If-then statement </vt:lpstr>
      <vt:lpstr>1.1 if-then-else Statement</vt:lpstr>
      <vt:lpstr>1.1 if-then-else Statement</vt:lpstr>
      <vt:lpstr>1.2 Switch-case Statement</vt:lpstr>
      <vt:lpstr>1.2 Switch-case Statement</vt:lpstr>
      <vt:lpstr> 1.3 For Loop </vt:lpstr>
      <vt:lpstr> 1.4 Do While Loop </vt:lpstr>
      <vt:lpstr>1.5 Break &amp; continue Keyword</vt:lpstr>
      <vt:lpstr>1.5 Break &amp; continue Keyword</vt:lpstr>
      <vt:lpstr>1.5 Break &amp; continue Keyword</vt:lpstr>
      <vt:lpstr>PowerPoint Presentation</vt:lpstr>
      <vt:lpstr> 1.5 Break Keyword &amp; Break Label </vt:lpstr>
      <vt:lpstr>1.5 Break &amp; continue Keyword</vt:lpstr>
      <vt:lpstr> II. Array </vt:lpstr>
      <vt:lpstr> II. Array </vt:lpstr>
      <vt:lpstr> II. Array </vt:lpstr>
      <vt:lpstr>2.1 One-Dimensional array</vt:lpstr>
      <vt:lpstr>2.1 Many-Dimensional array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2016-04-18T00:58:09Z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