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426" r:id="rId5"/>
    <p:sldId id="506" r:id="rId6"/>
    <p:sldId id="514" r:id="rId7"/>
    <p:sldId id="513" r:id="rId8"/>
    <p:sldId id="512" r:id="rId9"/>
    <p:sldId id="511" r:id="rId10"/>
    <p:sldId id="510" r:id="rId11"/>
    <p:sldId id="515" r:id="rId12"/>
    <p:sldId id="509" r:id="rId13"/>
    <p:sldId id="516" r:id="rId14"/>
    <p:sldId id="508" r:id="rId15"/>
    <p:sldId id="524" r:id="rId16"/>
    <p:sldId id="507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8088" autoAdjust="0"/>
  </p:normalViewPr>
  <p:slideViewPr>
    <p:cSldViewPr snapToGrid="0">
      <p:cViewPr>
        <p:scale>
          <a:sx n="62" d="100"/>
          <a:sy n="62" d="100"/>
        </p:scale>
        <p:origin x="-102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constructor" TargetMode="External"/><Relationship Id="rId2" Type="http://schemas.openxmlformats.org/officeDocument/2006/relationships/hyperlink" Target="https://docs.oracle.com/javase/specs/jls/se7/html/jls-5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docs.oracle.com/javase/tutorial/java/generics/boundedTypeParams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ចិត្ត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​លោក លុន សុវត្ថានា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​​​​​​​​​​​​​​​​​                លោក ផេង តុលា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           លោក រ៉ាត់ ភិរុណ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Parameter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76138"/>
            <a:ext cx="11020927" cy="450716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3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នៅក្នុង​ភាសា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វាចង់សម្ដៅទៅលើ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</a:p>
          <a:p>
            <a:pPr marL="240030" lvl="1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declaration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ហើយវាត្រូវបានប្រកាសស្ថិតនៅក្នុង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“( )”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យើងអាចដាក់ប្រភេទ</a:t>
            </a:r>
            <a:r>
              <a:rPr lang="km-KH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អ្វីក៏បាន​ទៅឲ្យ​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</a:p>
          <a:p>
            <a:pPr marL="240030" lvl="1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ដែលវាអាចជា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float, double…)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ក៏ដូចជា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 data types </a:t>
            </a:r>
            <a:endParaRPr lang="km-KH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(objects, array…)</a:t>
            </a:r>
          </a:p>
          <a:p>
            <a:pPr marL="240030" lvl="1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240030" lvl="1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Polygon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polygonFrom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(Point[] corners) { // method body goes here }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b="1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</a:t>
            </a:r>
            <a:r>
              <a:rPr lang="en-US" sz="2000" b="1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Note: 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ខុសពី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pass value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​ពិតប្រាកដដែលមានបោះ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 ក្នុងពេលដែល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 នៅពេលដែលយើង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 method, </a:t>
            </a:r>
            <a:endParaRPr lang="km-KH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 ត្រូវតែ​ដូច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(match)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ទៅនឹង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 parameter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type 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order</a:t>
            </a:r>
            <a:r>
              <a:rPr lang="km-KH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79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Parameter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varargs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ដែលត្រូវបានប្រើនៅពេល​ដែលយើងមិន​បានដឹងចំនួនជាក់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លាក់នៃប្រភេទនៃ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argument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ដែលនឹងត្រូវ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ឈ្មោះនៃ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ត្រូវតែមានលក្ខណៈ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unique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scope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2160" y="3489960"/>
            <a:ext cx="670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Sums(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arrAgm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startnum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0;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catch :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arrAgm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startnum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+= catch;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startnum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Class structure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" pitchFamily="2" charset="0"/>
                <a:cs typeface="Khmer OS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template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មួយសម្រាប់កំណត់ កំណត់ទម្រង់អោយ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ចង់សម្ដៅទៅលើទម្រង់នៃការសរសេរ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ដែលវាមានលក្ខណៈ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ផ្ទុកទៅដោយ​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function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variable,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code .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ata member (variable)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មួយគេហៅថា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មួយត្រូវស្ថិតនៅ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ក្នុងសញ្ញា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“{…}”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ក្នុង​ការប្រកាស​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យើងត្រូវប្រកាសដោយ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 algn="just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7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Constructor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ដែលមានឈ្មោះដូច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special type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មួយដែលយើងប្រើសម្រាប់​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ជាអ្នកផ្តល់តំលៃទៅអោយ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បានករ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នូវពេលបង្កើត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គោលការនៃការបង្កើត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ត្រូវតែមានឈ្មោះដូច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39240"/>
            <a:ext cx="11020927" cy="4544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Student{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private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private float b;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Student(){ // default constructor	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float b){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this.a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a;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this.b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b;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Constructor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9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*Note: </a:t>
            </a:r>
            <a:r>
              <a:rPr lang="km-KH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ប្រសិនបើនៅក្នុង​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មួយមិនមាន 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ទេ នោះ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compiler </a:t>
            </a:r>
            <a:r>
              <a:rPr lang="km-KH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វានឹង​បង្កើត</a:t>
            </a:r>
            <a:r>
              <a:rPr lang="en-US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constructor </a:t>
            </a:r>
          </a:p>
          <a:p>
            <a:pPr marL="0" indent="0">
              <a:buNone/>
            </a:pPr>
            <a:r>
              <a:rPr lang="km-KH" sz="2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គេបានបែងចែក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ចេញជា​ ២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 (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constructor (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លក្ខណៈនៃការប្រើប្រាស់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ត្រូវបានគេប្រើសម្រាប់ផ្ដល់តម្លៃ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ត្រូវបានគេប្រើសម្រាប់ផ្ដល់តម្លៃជាក់លាក់ណាមួយទៅឲ្យ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នៅពេលវាកើតឡើង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ហើយការផ្ដល់តម្លៃនេះ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ធ្វើតាមរយៈការបញ្ជូនតាម​ 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</a:p>
          <a:p>
            <a:pPr marL="480060" lvl="2" indent="0">
              <a:buNone/>
            </a:pP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Constructor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តើវាធ្វើការ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នៅពេលណា?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គឺវាធ្វើការ​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ស្របពេលដែលបង្កើត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យើងក៏អាចសរសេរ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ឬក៏ហៅ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ផ្សេងទៀតបានដែរ។</a:t>
            </a:r>
          </a:p>
          <a:p>
            <a:pPr marL="480060" lvl="2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support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នូវការហៅ​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តគ្នាផងដែរ មានន័យថាការហៅបន្តគ្នាដូច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ច្រវ៉ាក់ ហើយគេក៏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copy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ផ្សេងដែលកើតចេញ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 ដែលនេះគេហៅថា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copy 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this and this( )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សម្រាប់តំណាងឲ្យ​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programming, this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ត្រូវបានបែងចែកចេញជា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 keyword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this(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ប្រើសម្រាប់ធ្វើអ្វី?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ត្រូវបានគេប្រើសម្រាប់បញ្ជាក់ឲ្យនៅ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class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របស់ខ្លួនវា មានន័យថាជា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កំពុងស្ថិតនៅ។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this and this(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39240"/>
            <a:ext cx="11020927" cy="5074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class Apple{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setNum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a,int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b)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a;  //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បញ្ជាក់អោយ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a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this.b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 //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this.a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បញ្ជាក់អោយ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b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} </a:t>
            </a:r>
            <a:r>
              <a:rPr lang="en-US" sz="2200" b="1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*Note:</a:t>
            </a:r>
            <a:r>
              <a:rPr lang="en-US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បើសិនជា </a:t>
            </a:r>
            <a:r>
              <a:rPr lang="km-KH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km-KH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en-US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km-KH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បានដាក់</a:t>
            </a:r>
            <a:r>
              <a:rPr lang="km-KH" sz="22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វាដោយ</a:t>
            </a:r>
            <a:r>
              <a:rPr lang="km-KH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ស្វ័យប្រវិត្តពេល </a:t>
            </a:r>
            <a:r>
              <a:rPr lang="en-US" sz="22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compile.</a:t>
            </a:r>
            <a:endParaRPr lang="en-US" sz="2200" b="1" i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this and this(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this( 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សម្រាប់ធ្វើអ្វី?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ប្រើសំរាប់ហៅ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Overload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ដែលពេលយកទៅប្រើវាត្រូវតែជា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First Statement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នៅ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oul"/>
                <a:cs typeface="Khmer OS Muol Light" pitchFamily="2" charset="0"/>
              </a:rPr>
              <a:t>Java Method, Class &amp; Object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oul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ផាត សុវឌ្ឍនា</a:t>
            </a:r>
            <a:endParaRPr lang="ca-ES" sz="1650" b="1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លោក ហុង 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លោក គឹម 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កញ្ញា 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b="1" dirty="0" smtClean="0">
                <a:latin typeface="Khmer OS Battambang" pitchFamily="2" charset="0"/>
                <a:cs typeface="Khmer OS Battambang" pitchFamily="2" charset="0"/>
              </a:rPr>
              <a:t>​កញ្ញា ស៊ុន ម៉ាឡែន</a:t>
            </a:r>
            <a:endParaRPr lang="km-KH" sz="1650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this and this(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ភាពខុសគ្នារវាង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this( ):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468985"/>
            <a:ext cx="10464006" cy="38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3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8. Creating object 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បង្កើតចេញពី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ដែលពេលវាកកើតឡើង វាមាន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behavior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នោះបានផ្ដល់ឲ្យ។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នៅក្នុងការបង្កើត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យើងអាចបង្កើតបាន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3: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Name 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Type​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Instantiation: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Initialization: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ការប្រកាស 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​ន​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8. Creating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960120" lvl="3" indent="0">
              <a:buNone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p;                                       //Declaration (Person is class)</a:t>
            </a:r>
          </a:p>
          <a:p>
            <a:pPr marL="960120" lvl="3" indent="0">
              <a:buNone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 =new Person();	        //Instantiation (Person is class)</a:t>
            </a:r>
          </a:p>
          <a:p>
            <a:pPr marL="960120" lvl="3" indent="0">
              <a:buNone/>
            </a:pP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Person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 =new Person(“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Dara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)      //Initialization  (Person is class)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www.javatpoint.com/constructor</a:t>
            </a:r>
            <a:endParaRPr lang="en-US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docs.oracle.com/javase/tutorial/java/generics/boundedTypeParams.html</a:t>
            </a:r>
            <a:endParaRPr lang="en-US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docs.oracle.com/javase/tutorial/java/javaOO/methods.html</a:t>
            </a:r>
            <a:endParaRPr lang="en-US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23020" y="1730462"/>
            <a:ext cx="9487300" cy="441813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Method: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Structure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Class &amp; Object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This &amp; This()</a:t>
            </a:r>
          </a:p>
          <a:p>
            <a:pPr marL="902970" lvl="2" indent="-457200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 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72390"/>
            <a:ext cx="11020927" cy="4410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programming?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គឺជា​បណ្ដុំនៃ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ហើយវាធ្វើការងារជាក់លាក់មួយ ដែលវាកាត់បន្ថយការ 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សរសេរកូដដដែលៗច្រើនដង និងងាយស្រួលក្នុងការគ្រប់គ្រង ឬកែប្រែនៅពេលក្រោយ។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ករណីពិសេសរបស់វា គឺយើងបង្កើតវាតែម្ដង ប៉ុន្តែប្រើបានគ្រប់ពេលវេលា គ្រប់ទីកន្លែងដែល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យើងហៅវាមកប្រើ។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ត្រូវបានបែងចែកចេញជា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គឺ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 (void)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3000" b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000" b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Cont.)</a:t>
            </a:r>
            <a:endParaRPr lang="en-US" sz="30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ដើម្បីឲ្យយល់ច្បាស់អំពី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យើងចាំបាច់ត្រូវយល់ដឹងអំពីចំនុចដូចខាងក្រោម៖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Structure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Method’s Structure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Method’s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គឺជាគំរូ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standard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មួយក្នុង​ការ​បង្កើត​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ចាំបាច់ត្រូវតែធ្វើតាមការកំណត់នៅក្នុង​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នោះ។</a:t>
            </a:r>
          </a:p>
          <a:p>
            <a:pPr marL="685800" lvl="3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685800" lvl="3" indent="0">
              <a:buNone/>
            </a:pPr>
            <a:r>
              <a:rPr lang="en-US" sz="2200" dirty="0" err="1" smtClean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accessModifier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returnType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i="1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parameterlist</a:t>
            </a:r>
            <a:r>
              <a:rPr lang="en-US" sz="2200" i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(optional</a:t>
            </a:r>
            <a:r>
              <a:rPr lang="en-US" sz="2200" i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685800" lvl="3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 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Statements;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685800" lvl="3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  <a:p>
            <a:pPr marL="857250" lvl="4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run(){ //non-return type method</a:t>
            </a:r>
          </a:p>
          <a:p>
            <a:pPr marL="857250" lvl="4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(“Human can run”);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57250" lvl="4" indent="0">
              <a:buNone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 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Return Type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48326"/>
            <a:ext cx="11020927" cy="4872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ដោយយោងតាម​ការសិក្សានូវ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structure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ពីខាងលើ យើងឃើញថាវាមានពាក់ព័ន្ធ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ទៅនឹង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Why do we need to use “Return Type” for method?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សម្រាប់​បញ្ជាក់ពីការផ្ដល់តម្លៃត្រឡប់មកវិញរបស់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ធ្វើបែបនេះគឺមានន័យថា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នោះធ្វើការងារចប់​ នោះវានឹងធ្វើការផ្ដល់តម្លៃ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ត្រឡប់មកវិញ ដែលតម្លៃនោះត្រូវតែដូចទៅនឹងប្រភេទទិន្នន័យរបស់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ដែលចាំទទួល​ត្រូវតែជា​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ប្រភេទទិន្នន័យដូចគ្នាទៅនិង ប្រភេទ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2" indent="0">
              <a:spcBef>
                <a:spcPts val="1650"/>
              </a:spcBef>
              <a:buNone/>
            </a:pPr>
            <a:r>
              <a:rPr lang="en-US" sz="2000" b="1" i="1" u="sng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 Note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ករណី​ដែល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នោះ​ជា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non-return type</a:t>
            </a: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វាគ្មាន</a:t>
            </a: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ការផ្តល់តម្លៃត្រឡប់មកវិញទេ។</a:t>
            </a:r>
          </a:p>
          <a:p>
            <a:pPr marL="0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Access Modifier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គឺជាអ្នកកំណត់សិទ្ធ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ថាតើ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ឬ​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particular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invoke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particular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ទៅប្រើបានឬអត់។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4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Access Modifier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8782733"/>
              </p:ext>
            </p:extLst>
          </p:nvPr>
        </p:nvGraphicFramePr>
        <p:xfrm>
          <a:off x="589477" y="2440211"/>
          <a:ext cx="11020425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4085"/>
                <a:gridCol w="2204085"/>
                <a:gridCol w="2204085"/>
                <a:gridCol w="2204085"/>
                <a:gridCol w="22040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smtClean="0">
                          <a:solidFill>
                            <a:schemeClr val="bg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Modifier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World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0" dirty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no </a:t>
                      </a:r>
                      <a:r>
                        <a:rPr lang="en-US" sz="2200" i="0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modifier</a:t>
                      </a:r>
                    </a:p>
                    <a:p>
                      <a:pPr algn="ctr"/>
                      <a:r>
                        <a:rPr lang="en-US" sz="2200" i="1" dirty="0" smtClean="0">
                          <a:effectLst/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(default)</a:t>
                      </a:r>
                      <a:endParaRPr lang="en-US" sz="2200" i="1" dirty="0">
                        <a:effectLst/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763486"/>
            <a:ext cx="55354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កំរិតនៃការ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688</Words>
  <Application>Microsoft Office PowerPoint</Application>
  <PresentationFormat>Custom</PresentationFormat>
  <Paragraphs>247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TS102922647</vt:lpstr>
      <vt:lpstr>PowerPoint Presentation</vt:lpstr>
      <vt:lpstr>ថ្នាក់ កំពង់សោម</vt:lpstr>
      <vt:lpstr>មាតិកា</vt:lpstr>
      <vt:lpstr>I. Java Method</vt:lpstr>
      <vt:lpstr>I. Java Method (Cont.)</vt:lpstr>
      <vt:lpstr>1. Structure</vt:lpstr>
      <vt:lpstr>2. Return Type</vt:lpstr>
      <vt:lpstr>3. Access Modifier</vt:lpstr>
      <vt:lpstr>3. Access Modifier (Cont)</vt:lpstr>
      <vt:lpstr>4. Parameter</vt:lpstr>
      <vt:lpstr>4. Parameter (Cont)</vt:lpstr>
      <vt:lpstr>5. Class structure</vt:lpstr>
      <vt:lpstr>6. Constructor</vt:lpstr>
      <vt:lpstr>6. Constructor (Cont)</vt:lpstr>
      <vt:lpstr>6. Constructor (Cont)</vt:lpstr>
      <vt:lpstr>6. Constructor (Cont)</vt:lpstr>
      <vt:lpstr>7. this and this( )</vt:lpstr>
      <vt:lpstr>7. this and this( ) (Cont)</vt:lpstr>
      <vt:lpstr>7. this and this( ) (Cont)</vt:lpstr>
      <vt:lpstr>7. this and this( ) (Cont)</vt:lpstr>
      <vt:lpstr>8. Creating object </vt:lpstr>
      <vt:lpstr>8. Creating object (Cont)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2016-04-19T03:13:17Z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