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503" r:id="rId3"/>
    <p:sldId id="505" r:id="rId4"/>
    <p:sldId id="426" r:id="rId5"/>
    <p:sldId id="428" r:id="rId6"/>
    <p:sldId id="520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5" r:id="rId16"/>
    <p:sldId id="516" r:id="rId17"/>
    <p:sldId id="439" r:id="rId18"/>
    <p:sldId id="519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69" d="100"/>
          <a:sy n="69" d="100"/>
        </p:scale>
        <p:origin x="78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9A974-7607-4384-B27E-B0E0D27F025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EB11A-6604-4067-84C1-7E61DFC798C3}">
      <dgm:prSet phldrT="[Text]"/>
      <dgm:spPr/>
      <dgm:t>
        <a:bodyPr/>
        <a:lstStyle/>
        <a:p>
          <a:r>
            <a:rPr lang="en-US" dirty="0" smtClean="0"/>
            <a:t>Static Inner Class</a:t>
          </a:r>
          <a:endParaRPr lang="en-US" dirty="0"/>
        </a:p>
      </dgm:t>
    </dgm:pt>
    <dgm:pt modelId="{E0BAF5C2-B9DE-4D3F-9BA9-45DB845AA4C0}" type="parTrans" cxnId="{C3BF7503-C26F-4448-94CC-9617DFF93FD2}">
      <dgm:prSet/>
      <dgm:spPr/>
      <dgm:t>
        <a:bodyPr/>
        <a:lstStyle/>
        <a:p>
          <a:endParaRPr lang="en-US"/>
        </a:p>
      </dgm:t>
    </dgm:pt>
    <dgm:pt modelId="{FD4721E2-446A-4EBB-A25B-4A2109AEE366}" type="sibTrans" cxnId="{C3BF7503-C26F-4448-94CC-9617DFF93FD2}">
      <dgm:prSet/>
      <dgm:spPr/>
      <dgm:t>
        <a:bodyPr/>
        <a:lstStyle/>
        <a:p>
          <a:endParaRPr lang="en-US"/>
        </a:p>
      </dgm:t>
    </dgm:pt>
    <dgm:pt modelId="{01DEF02E-F05B-4162-B426-416D70E24321}">
      <dgm:prSet phldrT="[Text]"/>
      <dgm:spPr/>
      <dgm:t>
        <a:bodyPr/>
        <a:lstStyle/>
        <a:p>
          <a:r>
            <a:rPr lang="en-US" dirty="0" smtClean="0"/>
            <a:t>Inner Class</a:t>
          </a:r>
          <a:endParaRPr lang="en-US" dirty="0"/>
        </a:p>
      </dgm:t>
    </dgm:pt>
    <dgm:pt modelId="{23F9D018-74F9-4EC5-8EE0-E92D538969FD}" type="parTrans" cxnId="{83E7D623-1830-4311-A02A-2E28CB8951C2}">
      <dgm:prSet/>
      <dgm:spPr/>
      <dgm:t>
        <a:bodyPr/>
        <a:lstStyle/>
        <a:p>
          <a:endParaRPr lang="en-US"/>
        </a:p>
      </dgm:t>
    </dgm:pt>
    <dgm:pt modelId="{E507D7A3-1DA9-46BC-80E8-0220DD2D6FD0}" type="sibTrans" cxnId="{83E7D623-1830-4311-A02A-2E28CB8951C2}">
      <dgm:prSet/>
      <dgm:spPr/>
      <dgm:t>
        <a:bodyPr/>
        <a:lstStyle/>
        <a:p>
          <a:endParaRPr lang="en-US"/>
        </a:p>
      </dgm:t>
    </dgm:pt>
    <dgm:pt modelId="{74E85EF0-7D49-4DCC-99D9-90CAB8B14FD4}">
      <dgm:prSet phldrT="[Text]"/>
      <dgm:spPr/>
      <dgm:t>
        <a:bodyPr/>
        <a:lstStyle/>
        <a:p>
          <a:r>
            <a:rPr lang="en-US" dirty="0" smtClean="0"/>
            <a:t>Inner Class</a:t>
          </a:r>
          <a:endParaRPr lang="en-US" dirty="0"/>
        </a:p>
      </dgm:t>
    </dgm:pt>
    <dgm:pt modelId="{E8523EA9-630C-43B3-9A99-8F3F6B5584F9}" type="parTrans" cxnId="{C3B1622D-4169-45A8-A30E-D792FB44C5CF}">
      <dgm:prSet/>
      <dgm:spPr/>
      <dgm:t>
        <a:bodyPr/>
        <a:lstStyle/>
        <a:p>
          <a:endParaRPr lang="en-US"/>
        </a:p>
      </dgm:t>
    </dgm:pt>
    <dgm:pt modelId="{0468E405-8EBB-4DE6-959D-CF041413114A}" type="sibTrans" cxnId="{C3B1622D-4169-45A8-A30E-D792FB44C5CF}">
      <dgm:prSet/>
      <dgm:spPr/>
      <dgm:t>
        <a:bodyPr/>
        <a:lstStyle/>
        <a:p>
          <a:endParaRPr lang="en-US"/>
        </a:p>
      </dgm:t>
    </dgm:pt>
    <dgm:pt modelId="{B669282A-4A2C-4E2F-979B-1DD9ABBE353A}">
      <dgm:prSet phldrT="[Text]"/>
      <dgm:spPr/>
      <dgm:t>
        <a:bodyPr/>
        <a:lstStyle/>
        <a:p>
          <a:r>
            <a:rPr lang="en-US" dirty="0" smtClean="0"/>
            <a:t>Local Inner Class</a:t>
          </a:r>
          <a:endParaRPr lang="en-US" dirty="0"/>
        </a:p>
      </dgm:t>
    </dgm:pt>
    <dgm:pt modelId="{6CA38F2F-093F-4A64-B6D8-2951A036ED04}" type="parTrans" cxnId="{9939E555-2D2D-43F5-AF72-430E2FD2F73E}">
      <dgm:prSet/>
      <dgm:spPr/>
      <dgm:t>
        <a:bodyPr/>
        <a:lstStyle/>
        <a:p>
          <a:endParaRPr lang="en-US"/>
        </a:p>
      </dgm:t>
    </dgm:pt>
    <dgm:pt modelId="{F9214DF6-DF23-4951-B380-54B64E42C1C0}" type="sibTrans" cxnId="{9939E555-2D2D-43F5-AF72-430E2FD2F73E}">
      <dgm:prSet/>
      <dgm:spPr/>
      <dgm:t>
        <a:bodyPr/>
        <a:lstStyle/>
        <a:p>
          <a:endParaRPr lang="en-US"/>
        </a:p>
      </dgm:t>
    </dgm:pt>
    <dgm:pt modelId="{B9857DF5-88C4-4A0D-9D35-3F0979640A2C}">
      <dgm:prSet phldrT="[Text]"/>
      <dgm:spPr/>
      <dgm:t>
        <a:bodyPr/>
        <a:lstStyle/>
        <a:p>
          <a:r>
            <a:rPr lang="en-US" dirty="0" smtClean="0"/>
            <a:t>Anonymous Inner Class</a:t>
          </a:r>
          <a:endParaRPr lang="en-US" dirty="0"/>
        </a:p>
      </dgm:t>
    </dgm:pt>
    <dgm:pt modelId="{3CAFC756-D4AD-47E6-81A3-24A8350999BD}" type="parTrans" cxnId="{A6FC16D3-ED44-4B7D-BD34-78592D8F4116}">
      <dgm:prSet/>
      <dgm:spPr/>
      <dgm:t>
        <a:bodyPr/>
        <a:lstStyle/>
        <a:p>
          <a:endParaRPr lang="en-US"/>
        </a:p>
      </dgm:t>
    </dgm:pt>
    <dgm:pt modelId="{75ECA67D-8467-4E32-BF24-8ACF3BC6BA5D}" type="sibTrans" cxnId="{A6FC16D3-ED44-4B7D-BD34-78592D8F4116}">
      <dgm:prSet/>
      <dgm:spPr/>
      <dgm:t>
        <a:bodyPr/>
        <a:lstStyle/>
        <a:p>
          <a:endParaRPr lang="en-US"/>
        </a:p>
      </dgm:t>
    </dgm:pt>
    <dgm:pt modelId="{A0EA0E4E-F77D-403A-A599-34FB3D3C39B3}" type="pres">
      <dgm:prSet presAssocID="{E929A974-7607-4384-B27E-B0E0D27F025B}" presName="compositeShape" presStyleCnt="0">
        <dgm:presLayoutVars>
          <dgm:chMax val="7"/>
          <dgm:dir/>
          <dgm:resizeHandles val="exact"/>
        </dgm:presLayoutVars>
      </dgm:prSet>
      <dgm:spPr/>
    </dgm:pt>
    <dgm:pt modelId="{A44F59E9-4952-4162-A34C-D963B0D33C88}" type="pres">
      <dgm:prSet presAssocID="{01CEB11A-6604-4067-84C1-7E61DFC798C3}" presName="circ1" presStyleLbl="vennNode1" presStyleIdx="0" presStyleCnt="2"/>
      <dgm:spPr/>
    </dgm:pt>
    <dgm:pt modelId="{66C25E08-0D1B-4D8E-9849-E625610359DC}" type="pres">
      <dgm:prSet presAssocID="{01CEB11A-6604-4067-84C1-7E61DFC798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3ED720-A54B-4AE9-A592-13B9179F982E}" type="pres">
      <dgm:prSet presAssocID="{01DEF02E-F05B-4162-B426-416D70E24321}" presName="circ2" presStyleLbl="vennNode1" presStyleIdx="1" presStyleCnt="2"/>
      <dgm:spPr/>
    </dgm:pt>
    <dgm:pt modelId="{C0FB6DD6-BC72-4F82-B4FD-5346402717E0}" type="pres">
      <dgm:prSet presAssocID="{01DEF02E-F05B-4162-B426-416D70E243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AE4BF4-371B-4704-9A27-BEE77B172828}" type="presOf" srcId="{01CEB11A-6604-4067-84C1-7E61DFC798C3}" destId="{66C25E08-0D1B-4D8E-9849-E625610359DC}" srcOrd="1" destOrd="0" presId="urn:microsoft.com/office/officeart/2005/8/layout/venn1"/>
    <dgm:cxn modelId="{560B9432-894F-4C3B-A05B-E20794E91506}" type="presOf" srcId="{B9857DF5-88C4-4A0D-9D35-3F0979640A2C}" destId="{C0FB6DD6-BC72-4F82-B4FD-5346402717E0}" srcOrd="1" destOrd="3" presId="urn:microsoft.com/office/officeart/2005/8/layout/venn1"/>
    <dgm:cxn modelId="{743EA60C-F427-47A3-AEDD-2EB81ABD654D}" type="presOf" srcId="{B669282A-4A2C-4E2F-979B-1DD9ABBE353A}" destId="{833ED720-A54B-4AE9-A592-13B9179F982E}" srcOrd="0" destOrd="2" presId="urn:microsoft.com/office/officeart/2005/8/layout/venn1"/>
    <dgm:cxn modelId="{D4E3834D-1C94-4F1E-B923-5471C7F62B67}" type="presOf" srcId="{01DEF02E-F05B-4162-B426-416D70E24321}" destId="{C0FB6DD6-BC72-4F82-B4FD-5346402717E0}" srcOrd="1" destOrd="0" presId="urn:microsoft.com/office/officeart/2005/8/layout/venn1"/>
    <dgm:cxn modelId="{05AA0527-F66A-4EA5-A5B4-4D07A15D2A4F}" type="presOf" srcId="{B9857DF5-88C4-4A0D-9D35-3F0979640A2C}" destId="{833ED720-A54B-4AE9-A592-13B9179F982E}" srcOrd="0" destOrd="3" presId="urn:microsoft.com/office/officeart/2005/8/layout/venn1"/>
    <dgm:cxn modelId="{83E7D623-1830-4311-A02A-2E28CB8951C2}" srcId="{E929A974-7607-4384-B27E-B0E0D27F025B}" destId="{01DEF02E-F05B-4162-B426-416D70E24321}" srcOrd="1" destOrd="0" parTransId="{23F9D018-74F9-4EC5-8EE0-E92D538969FD}" sibTransId="{E507D7A3-1DA9-46BC-80E8-0220DD2D6FD0}"/>
    <dgm:cxn modelId="{9939E555-2D2D-43F5-AF72-430E2FD2F73E}" srcId="{01DEF02E-F05B-4162-B426-416D70E24321}" destId="{B669282A-4A2C-4E2F-979B-1DD9ABBE353A}" srcOrd="1" destOrd="0" parTransId="{6CA38F2F-093F-4A64-B6D8-2951A036ED04}" sibTransId="{F9214DF6-DF23-4951-B380-54B64E42C1C0}"/>
    <dgm:cxn modelId="{F4D63869-65D7-4DF1-8076-E0242C0F082B}" type="presOf" srcId="{01CEB11A-6604-4067-84C1-7E61DFC798C3}" destId="{A44F59E9-4952-4162-A34C-D963B0D33C88}" srcOrd="0" destOrd="0" presId="urn:microsoft.com/office/officeart/2005/8/layout/venn1"/>
    <dgm:cxn modelId="{E3C94F53-69FC-407F-914F-FCB7DF54A325}" type="presOf" srcId="{B669282A-4A2C-4E2F-979B-1DD9ABBE353A}" destId="{C0FB6DD6-BC72-4F82-B4FD-5346402717E0}" srcOrd="1" destOrd="2" presId="urn:microsoft.com/office/officeart/2005/8/layout/venn1"/>
    <dgm:cxn modelId="{AB2E5C52-95B8-4298-A30D-9D907FC0B5C4}" type="presOf" srcId="{01DEF02E-F05B-4162-B426-416D70E24321}" destId="{833ED720-A54B-4AE9-A592-13B9179F982E}" srcOrd="0" destOrd="0" presId="urn:microsoft.com/office/officeart/2005/8/layout/venn1"/>
    <dgm:cxn modelId="{BC2C84E8-6697-4BD6-9BDF-EB26C72996F1}" type="presOf" srcId="{74E85EF0-7D49-4DCC-99D9-90CAB8B14FD4}" destId="{C0FB6DD6-BC72-4F82-B4FD-5346402717E0}" srcOrd="1" destOrd="1" presId="urn:microsoft.com/office/officeart/2005/8/layout/venn1"/>
    <dgm:cxn modelId="{C3BF7503-C26F-4448-94CC-9617DFF93FD2}" srcId="{E929A974-7607-4384-B27E-B0E0D27F025B}" destId="{01CEB11A-6604-4067-84C1-7E61DFC798C3}" srcOrd="0" destOrd="0" parTransId="{E0BAF5C2-B9DE-4D3F-9BA9-45DB845AA4C0}" sibTransId="{FD4721E2-446A-4EBB-A25B-4A2109AEE366}"/>
    <dgm:cxn modelId="{C3B1622D-4169-45A8-A30E-D792FB44C5CF}" srcId="{01DEF02E-F05B-4162-B426-416D70E24321}" destId="{74E85EF0-7D49-4DCC-99D9-90CAB8B14FD4}" srcOrd="0" destOrd="0" parTransId="{E8523EA9-630C-43B3-9A99-8F3F6B5584F9}" sibTransId="{0468E405-8EBB-4DE6-959D-CF041413114A}"/>
    <dgm:cxn modelId="{561D0268-66DE-4009-8B66-FE0B9D9BF302}" type="presOf" srcId="{74E85EF0-7D49-4DCC-99D9-90CAB8B14FD4}" destId="{833ED720-A54B-4AE9-A592-13B9179F982E}" srcOrd="0" destOrd="1" presId="urn:microsoft.com/office/officeart/2005/8/layout/venn1"/>
    <dgm:cxn modelId="{F9200498-F9F9-4916-ACC0-F88A4E0E2789}" type="presOf" srcId="{E929A974-7607-4384-B27E-B0E0D27F025B}" destId="{A0EA0E4E-F77D-403A-A599-34FB3D3C39B3}" srcOrd="0" destOrd="0" presId="urn:microsoft.com/office/officeart/2005/8/layout/venn1"/>
    <dgm:cxn modelId="{A6FC16D3-ED44-4B7D-BD34-78592D8F4116}" srcId="{01DEF02E-F05B-4162-B426-416D70E24321}" destId="{B9857DF5-88C4-4A0D-9D35-3F0979640A2C}" srcOrd="2" destOrd="0" parTransId="{3CAFC756-D4AD-47E6-81A3-24A8350999BD}" sibTransId="{75ECA67D-8467-4E32-BF24-8ACF3BC6BA5D}"/>
    <dgm:cxn modelId="{2A5AE2B8-E78A-42D2-98E6-C387D3E4058D}" type="presParOf" srcId="{A0EA0E4E-F77D-403A-A599-34FB3D3C39B3}" destId="{A44F59E9-4952-4162-A34C-D963B0D33C88}" srcOrd="0" destOrd="0" presId="urn:microsoft.com/office/officeart/2005/8/layout/venn1"/>
    <dgm:cxn modelId="{5DF3A672-B35E-4F4A-B53E-FB30FFFB38BF}" type="presParOf" srcId="{A0EA0E4E-F77D-403A-A599-34FB3D3C39B3}" destId="{66C25E08-0D1B-4D8E-9849-E625610359DC}" srcOrd="1" destOrd="0" presId="urn:microsoft.com/office/officeart/2005/8/layout/venn1"/>
    <dgm:cxn modelId="{D1E830D5-2855-4F29-88CF-3F7665CC7CE9}" type="presParOf" srcId="{A0EA0E4E-F77D-403A-A599-34FB3D3C39B3}" destId="{833ED720-A54B-4AE9-A592-13B9179F982E}" srcOrd="2" destOrd="0" presId="urn:microsoft.com/office/officeart/2005/8/layout/venn1"/>
    <dgm:cxn modelId="{1216752E-AD1A-49D0-AAE9-4D6F66F272C6}" type="presParOf" srcId="{A0EA0E4E-F77D-403A-A599-34FB3D3C39B3}" destId="{C0FB6DD6-BC72-4F82-B4FD-5346402717E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59E9-4952-4162-A34C-D963B0D33C88}">
      <dsp:nvSpPr>
        <dsp:cNvPr id="0" name=""/>
        <dsp:cNvSpPr/>
      </dsp:nvSpPr>
      <dsp:spPr>
        <a:xfrm>
          <a:off x="1820556" y="11729"/>
          <a:ext cx="4288792" cy="42887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Static Inner Class</a:t>
          </a:r>
          <a:endParaRPr lang="en-US" sz="3800" kern="1200" dirty="0"/>
        </a:p>
      </dsp:txBody>
      <dsp:txXfrm>
        <a:off x="2419441" y="517470"/>
        <a:ext cx="2472817" cy="3277310"/>
      </dsp:txXfrm>
    </dsp:sp>
    <dsp:sp modelId="{833ED720-A54B-4AE9-A592-13B9179F982E}">
      <dsp:nvSpPr>
        <dsp:cNvPr id="0" name=""/>
        <dsp:cNvSpPr/>
      </dsp:nvSpPr>
      <dsp:spPr>
        <a:xfrm>
          <a:off x="4911578" y="11729"/>
          <a:ext cx="4288792" cy="42887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Inner Class</a:t>
          </a:r>
          <a:endParaRPr lang="en-US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Inner Class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Local Inner Class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Anonymous Inner Class</a:t>
          </a:r>
          <a:endParaRPr lang="en-US" sz="3000" kern="1200" dirty="0"/>
        </a:p>
      </dsp:txBody>
      <dsp:txXfrm>
        <a:off x="6128667" y="517470"/>
        <a:ext cx="2472817" cy="327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7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javaOO/anonymousclasses.html" TargetMode="External"/><Relationship Id="rId3" Type="http://schemas.openxmlformats.org/officeDocument/2006/relationships/hyperlink" Target="http://www.javatpoint.com/final-keyword" TargetMode="External"/><Relationship Id="rId7" Type="http://schemas.openxmlformats.org/officeDocument/2006/relationships/hyperlink" Target="https://docs.oracle.com/javase/tutorial/java/javaOO/localclasses.html" TargetMode="External"/><Relationship Id="rId2" Type="http://schemas.openxmlformats.org/officeDocument/2006/relationships/hyperlink" Target="http://www.javatpoint.com/static-keyword-in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nested.html" TargetMode="External"/><Relationship Id="rId5" Type="http://schemas.openxmlformats.org/officeDocument/2006/relationships/hyperlink" Target="http://www.slideshare.net/AdilKhan128/inner-classes-annoumous-and-outer-classes-in-java" TargetMode="External"/><Relationship Id="rId10" Type="http://schemas.openxmlformats.org/officeDocument/2006/relationships/hyperlink" Target="http://tutorials.jenkov.com/java/nested-classes.html#anonymous-classes" TargetMode="External"/><Relationship Id="rId4" Type="http://schemas.openxmlformats.org/officeDocument/2006/relationships/hyperlink" Target="http://www.slideshare.net/Ravi_Kant_Sahu/classes-and-nested-classes-in-java" TargetMode="External"/><Relationship Id="rId9" Type="http://schemas.openxmlformats.org/officeDocument/2006/relationships/hyperlink" Target="http://www.tutorialspoint.com/java/java_innerclasse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Static inner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nested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member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outer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top level class (TLC)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ដោយមិនបាច់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instantiating the outer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គឺដូចទៅនឹងការប្រើ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  static 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មិនអាចធ្វើការ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TLC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វាស្ថិតនៅ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Member level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TLC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static inner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static field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4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I’m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 of outer 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static class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I’m member of inner 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r>
              <a:rPr lang="en-US" sz="1950" dirty="0" smtClean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720090" lvl="3" indent="0">
              <a:buNone/>
            </a:pP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Local Inner class location: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វាជា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Statement level (SL) declaration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ជាទទៅសរសេរក្នុង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ឬក្នុង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ណាមួយ</a:t>
            </a:r>
          </a:p>
          <a:p>
            <a:pPr marL="240030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Scope: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Local block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អាចធ្វើការ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នូវរាល់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member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TLC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local 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អាចបង្ដើតបាននៅបញ្ចប់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ដែលផ្ទុកវា 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មិនមាន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modifiers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50" dirty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240030" lvl="1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 </a:t>
            </a:r>
          </a:p>
          <a:p>
            <a:pPr marL="240030" lvl="1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innerclas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class 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localclass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public void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display()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"I'm Local Inner Class"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  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localclass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localclass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lc.display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}     </a:t>
            </a:r>
          </a:p>
          <a:p>
            <a:pPr marL="240030" lvl="1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m-KH" sz="2300" dirty="0" smtClean="0">
              <a:latin typeface="Consolas" panose="020B0609020204030204" pitchFamily="49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Location and Structure: 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Defined and created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expression level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EL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មិនមានឈ្មោះ និង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modifiers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syntax: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new </a:t>
            </a:r>
            <a:r>
              <a:rPr lang="en-US" sz="225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classname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5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argumentlist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) {class body}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មិនមាន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ប៉ុន្ដែអាចប្រើ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initializers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ក្នុងគោលបំណងដូច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អាចប្រើបានតែម្ដង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ប្រើក្នុងការ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implement interface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ជាជាង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extend</a:t>
            </a:r>
          </a:p>
          <a:p>
            <a:pPr marL="240030" lvl="1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19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innerclass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public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19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print()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190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NestedClass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ac = new </a:t>
            </a:r>
            <a:r>
              <a:rPr lang="en-US" sz="1900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NestedClass</a:t>
            </a:r>
            <a:r>
              <a:rPr lang="en-US" sz="19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		public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19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display()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    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		</a:t>
            </a:r>
            <a:r>
              <a:rPr lang="en-US" sz="19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19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"I'm Anonymous Inner Class"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	}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};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1900" dirty="0" err="1" smtClean="0">
                <a:latin typeface="Khmer OS Battambang" pitchFamily="2" charset="0"/>
                <a:cs typeface="Khmer OS Battambang" pitchFamily="2" charset="0"/>
              </a:rPr>
              <a:t>ac.</a:t>
            </a:r>
            <a:r>
              <a:rPr lang="en-US" sz="1900" dirty="0" err="1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display</a:t>
            </a:r>
            <a:r>
              <a:rPr lang="en-US" sz="19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     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www.javatpoint.com/static-keyword-in-java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www.javatpoint.com/final-keyword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www.slideshare.net/Ravi_Kant_Sahu/classes-and-nested-classes-in-java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www.slideshare.net/AdilKhan128/inner-classes-annoumous-and-outer-classes-in-java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docs.oracle.com/javase/tutorial/java/javaOO/nested.html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docs.oracle.com/javase/tutorial/java/javaOO/localclasses.html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docs.oracle.com/javase/tutorial/java/javaOO/anonymousclasses.html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www.tutorialspoint.com/java/java_innerclasses.htm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tutorials.jenkov.com/java/nested-classes.html#anonymous-classes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59" y="1757795"/>
            <a:ext cx="4311650" cy="4311650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ង៉ាន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&amp; Final Keyword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Nested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ដែលមានទម្រង់ដូចខាងក្រោម៖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ចែកចេញជាពីរប្រភេទគឺ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nested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7419565"/>
              </p:ext>
            </p:extLst>
          </p:nvPr>
        </p:nvGraphicFramePr>
        <p:xfrm>
          <a:off x="606393" y="1771048"/>
          <a:ext cx="11020927" cy="431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Static keyword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គោលបំណងសំខាន់ដើម្បីគ្រប់គ្រង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memory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យើងអាច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keyword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ជាមួយ៖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(also known as class variable)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(also known  as class method)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block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initialize static data member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និងប្រតិបត្ដិមុន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main 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នៅពេល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classloading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  <a:endParaRPr lang="km-KH" sz="2250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class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Khmer OS Battambang" pitchFamily="2" charset="0"/>
              </a:rPr>
              <a:t>Student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Khmer OS Battambang" pitchFamily="2" charset="0"/>
              </a:rPr>
              <a:t>static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double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Khmer OS Battambang" pitchFamily="2" charset="0"/>
              </a:rPr>
              <a:t>bonusScore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= 5.0;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//static variable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Khmer OS Battambang" pitchFamily="2" charset="0"/>
              </a:rPr>
              <a:t>static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void 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itchFamily="2" charset="0"/>
              </a:rPr>
              <a:t>printClassName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itchFamily="2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Khmer OS Battambang" pitchFamily="2" charset="0"/>
              </a:rPr>
              <a:t>“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Khmer OS Battambang" pitchFamily="2" charset="0"/>
              </a:rPr>
              <a:t>Battabang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Khmer OS Battambang" pitchFamily="2" charset="0"/>
              </a:rPr>
              <a:t> Class”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 static method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Khmer OS Battambang" pitchFamily="2" charset="0"/>
              </a:rPr>
              <a:t>static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{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itchFamily="2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Khmer OS Battambang" pitchFamily="2" charset="0"/>
              </a:rPr>
              <a:t>“Students Score of April 2016”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);}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//static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}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គឺដើម្បីដាក់កំរិតដល់ អ្នកប្រើប្រាស់ ។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Final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ត្រូវបានប្រើ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ជាមួយ៖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ការពារមិនឱ្យមានការផ្លាស់ប្ដូរតម្លៃ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ការពារមិនឱ្យមានការ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override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មិនអាចឱ្យធ្វើការ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inherit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4" y="2304183"/>
            <a:ext cx="3934691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ឧទាៈ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public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Khmer OS Battambang" pitchFamily="2" charset="0"/>
              </a:rPr>
              <a:t>final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class Student{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//final class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public static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Khmer OS Battambang" pitchFamily="2" charset="0"/>
              </a:rPr>
              <a:t>final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double attendance = 0.1;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 final variable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public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Khmer OS Battambang" pitchFamily="2" charset="0"/>
              </a:rPr>
              <a:t>final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double 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itchFamily="2" charset="0"/>
              </a:rPr>
              <a:t>getTotalScore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(double java, double web, double </a:t>
            </a:r>
            <a:r>
              <a:rPr lang="en-US" sz="1600" dirty="0" err="1" smtClean="0">
                <a:latin typeface="Consolas" panose="020B0609020204030204" pitchFamily="49" charset="0"/>
                <a:cs typeface="Khmer OS Battambang" pitchFamily="2" charset="0"/>
              </a:rPr>
              <a:t>korean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	 return java + web + Korean;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 final method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Khmer OS Battambang" pitchFamily="2" charset="0"/>
              </a:rPr>
              <a:t>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Widescreen</PresentationFormat>
  <Paragraphs>175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 UI</vt:lpstr>
      <vt:lpstr>Arial</vt:lpstr>
      <vt:lpstr>Consolas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 Nested Class </vt:lpstr>
      <vt:lpstr> Nested Class (តចប់) </vt:lpstr>
      <vt:lpstr> 1. Static &amp; Final Keyword </vt:lpstr>
      <vt:lpstr> 1. Static &amp; Final Keyword (ត) </vt:lpstr>
      <vt:lpstr>1. Static &amp; Final Keyword (ត)</vt:lpstr>
      <vt:lpstr> 1. Static &amp; Final Keyword (តចប់) </vt:lpstr>
      <vt:lpstr> 2. Static Inner Class </vt:lpstr>
      <vt:lpstr> 2. Static inner Class (តចប់) </vt:lpstr>
      <vt:lpstr> 3. Local Inner Class </vt:lpstr>
      <vt:lpstr> 3. Local Inner Class (តចប់) </vt:lpstr>
      <vt:lpstr> 4. Anonymous Inner Class </vt:lpstr>
      <vt:lpstr> 4. Anonymous Inner Class (តចប់) </vt:lpstr>
      <vt:lpstr> 5. ប្រភពឯកសារ </vt:lpstr>
      <vt:lpstr> 6. សំណួរ ចម្លើយ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2016-04-17T12:24:41Z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