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503" r:id="rId3"/>
    <p:sldId id="505" r:id="rId4"/>
    <p:sldId id="524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final.html" TargetMode="External"/><Relationship Id="rId2" Type="http://schemas.openxmlformats.org/officeDocument/2006/relationships/hyperlink" Target="http://www.javatpoint.com/final-keywor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ineshonjava.com/2013/04/local-inner-classes-example-in-java.html#.VxrN3vl96Uk" TargetMode="External"/><Relationship Id="rId4" Type="http://schemas.openxmlformats.org/officeDocument/2006/relationships/hyperlink" Target="http://beginnersbook.com/2014/07/final-keyword-java-final-variable-method-clas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16118"/>
            <a:ext cx="11020927" cy="43122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១.២.២.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method</a:t>
            </a:r>
            <a:endParaRPr lang="km-KH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4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ជាការកំណត់​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មួយដែលមិនអនុញ្ញាតឲ្យ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បើសិនយើងព្យាយាម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Level access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fun_name([]){ statement… };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void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back(){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(“Go back!”); };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១.២.៣.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class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km-KH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ជាការកំណត់​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មួយដែលមិនអនុញ្ញាតឲ្យ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 ធ្វើការ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ដូចមុនដែរ៖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Level access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keyword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statement… };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class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Game(){ int x=0; };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5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5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5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inner class</a:t>
            </a:r>
            <a:endParaRPr lang="km-KH" sz="25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1650"/>
              </a:spcBef>
              <a:buNone/>
            </a:pPr>
            <a:r>
              <a:rPr lang="km-KH" sz="235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35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35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inner class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ឬ​ </a:t>
            </a:r>
            <a:r>
              <a:rPr lang="en-US" sz="2350" dirty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Static Nested Class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គឺជាផ្នែកមួយនៃ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 Nested Class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ដែលជា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 Static member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 របស់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Outer Class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។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Nested class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គឺជាការ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define class 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មួយនៅក្នុង</a:t>
            </a:r>
            <a:r>
              <a:rPr lang="ca-ES" sz="23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350" dirty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3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350" dirty="0">
                <a:latin typeface="Khmer OS Battambang" pitchFamily="2" charset="0"/>
                <a:cs typeface="Khmer OS Battambang" pitchFamily="2" charset="0"/>
              </a:rPr>
              <a:t>មួយទៀត។</a:t>
            </a:r>
            <a:endParaRPr lang="en-US" sz="2350" dirty="0">
              <a:latin typeface="Khmer OS Battambang" pitchFamily="2" charset="0"/>
              <a:cs typeface="Khmer OS Battambang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8870" y="4622111"/>
            <a:ext cx="3074506" cy="9541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Nested classes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473149" y="3927173"/>
            <a:ext cx="5261112" cy="9541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Static nested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800" dirty="0" smtClean="0"/>
              <a:t>inner classes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5473149" y="5284719"/>
            <a:ext cx="5261111" cy="9541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Non-static </a:t>
            </a:r>
            <a:r>
              <a:rPr lang="en-US" sz="2800" dirty="0" smtClean="0"/>
              <a:t>nested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800" dirty="0" smtClean="0"/>
              <a:t>Inner class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75652" y="4505739"/>
            <a:ext cx="1311965" cy="5963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82281" y="5284719"/>
            <a:ext cx="1311965" cy="4609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Static inner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វាដូចទៅនិង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Class Methods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Static Nested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Refer Directly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កាន់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Instance Variable or Methods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ដែលត្រូវបានកំណត់នៅក្នុង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Outer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បានឡើយ លុះ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ត្រូវតែតាមរយះ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</a:t>
            </a:r>
          </a:p>
          <a:p>
            <a:pPr algn="just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វាអាច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Accessed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បានដោយប្រើប្រាស់ឈ្មោះរបស់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Outer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m-KH" sz="2500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Static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 smtClean="0">
                <a:latin typeface="Khmer OS Battambang" pitchFamily="2" charset="0"/>
                <a:cs typeface="Khmer OS Battambang" pitchFamily="2" charset="0"/>
              </a:rPr>
              <a:t>ឧទាហរណ៏៖</a:t>
            </a:r>
            <a:endParaRPr lang="km-KH" sz="2200" b="1" dirty="0" smtClean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1" y="2431056"/>
            <a:ext cx="10099636" cy="4287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Static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3" indent="-342900"/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Local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Inner Class 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ដែលបង្កើតឡើងនៅក្នុង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ណាមួយ។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596503" indent="-342900"/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យើងមិនអាចហៅវាពីខាង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ក្រៅ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block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ទេ។</a:t>
            </a:r>
          </a:p>
          <a:p>
            <a:pPr marL="596503" indent="-342900"/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Local Inner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non-Final-local variable(“JDK 1.7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ចុះក្រោម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”)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253603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JDK1.8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ឡើងទៅគឺយើង អាច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Access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Non_final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-Local variable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109" y="3529241"/>
            <a:ext cx="3212736" cy="2877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53" y="4173664"/>
            <a:ext cx="3848637" cy="216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477611" y="6429136"/>
            <a:ext cx="112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JDK 1.8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63701" y="6378037"/>
            <a:ext cx="112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JDK 1.7</a:t>
            </a:r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Local inner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79" y="1765904"/>
            <a:ext cx="8315325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16" y="5499100"/>
            <a:ext cx="8213488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Local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23" y="1643711"/>
            <a:ext cx="8353425" cy="382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23" y="5472761"/>
            <a:ext cx="8239125" cy="80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Local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ដែលគ្មានឈ្មោះ។ វាត្រូវបានគេប្រើដើម្បី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ការបង្កើតរបស់វា មាន២របៀប៖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Class(may be abstract or concrete)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Anonymous inner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668"/>
          <a:stretch/>
        </p:blipFill>
        <p:spPr>
          <a:xfrm>
            <a:off x="3093272" y="1691005"/>
            <a:ext cx="6039132" cy="470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Anonymous inner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(តចប់)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ផា វ៉ាន់សា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នង ឌីណា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កាន់ ច័ន្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ទប្រសិទ្ធ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សុង សៀកថេ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 ទិត្យ អម្រិតវិជេយ្យោ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www.javatpoint.com/final-keyword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docs.oracle.com/javase/tutorial/java/IandI/final.html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http://beginnersbook.com/2014/07/final-keyword-java-final-variable-method-class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http://www.dineshonjava.com/2013/04/local-inner-classes-example-in-java.html#.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VxrN3vl96Uk</a:t>
            </a: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http://www.tutorialspoint.com/java/java_innerclasses.htm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https://docs.oracle.com/javase/tutorial/java/javaOO/nested.html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17947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១.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Static &amp; Final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K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២.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Static inner class</a:t>
            </a: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៣.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Local inner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Anonymous inner class</a:t>
            </a:r>
            <a:endParaRPr lang="km-KH" sz="24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៥. ប្រភពឯកសារ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១.១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Static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 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Keyword</a:t>
            </a:r>
            <a:endParaRPr lang="km-KH" sz="2400" b="1" dirty="0" smtClean="0">
              <a:solidFill>
                <a:srgbClr val="003399"/>
              </a:solidFill>
              <a:latin typeface="Khmer OS Battambang" panose="02000500000000020004" pitchFamily="2" charset="0"/>
              <a:ea typeface="+mj-ea"/>
              <a:cs typeface="Khmer OS Battambang" panose="02000500000000020004" pitchFamily="2" charset="0"/>
            </a:endParaRP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ត្រូវបានគេប្រើក្នុងគោលបំណងសំខាន់ដើម្បីធ្វើការ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manage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នេះនៅលើ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variable(class variable), method(method variable), block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វាធ្វើឲ្យ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fields, methods, 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ក្លាយជាកម្មសិទ្ធរបស់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ណាមួយជាង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>
              <a:buClr>
                <a:srgbClr val="000000">
                  <a:lumMod val="65000"/>
                </a:srgbClr>
              </a:buClr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ទៅទៀត។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១.១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variable</a:t>
            </a:r>
            <a:endParaRPr lang="km-KH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/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 </a:t>
            </a:r>
            <a:r>
              <a:rPr lang="en-US" sz="22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level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+ 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+ </a:t>
            </a:r>
            <a:r>
              <a:rPr lang="en-US" sz="220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var_name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/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xample: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- public static int a;</a:t>
            </a:r>
          </a:p>
          <a:p>
            <a:pPr marL="0" indent="0" algn="just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private static String s=“Va An”;</a:t>
            </a:r>
          </a:p>
          <a:p>
            <a:pPr marL="0" indent="0" algn="just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protected static double d;</a:t>
            </a: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១.១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method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វាជាកម្មសិទ្ធរបស់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ដូចទៅនឹង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ដែរដែលយើងអាចហៅប្រើបាន ដោយមិនចាំបាច់ប្រើប្រាស់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([])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variable/method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លុះត្រាតែឆ្លងកាត់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សិន។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9047" y="4380684"/>
            <a:ext cx="732366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access level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static keyword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B050"/>
                </a:solidFill>
              </a:rPr>
              <a:t>return 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fun_name()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//statement;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ឧទាហរណ៏៖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protected static void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display(){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display</a:t>
            </a:r>
            <a:r>
              <a:rPr lang="en-US" sz="22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");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int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getInt(){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0;</a:t>
            </a:r>
            <a:endParaRPr lang="en-US" sz="2200" i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r>
              <a:rPr lang="en-US" sz="25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5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6856" y="2255265"/>
            <a:ext cx="5014369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ហៅប្រើក្នុង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ខ្លួនវា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  <a:r>
              <a:rPr lang="en-US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methodStatic()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Game.forward();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forward();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ហៅ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 </a:t>
            </a:r>
            <a:r>
              <a:rPr lang="en-US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</a:t>
            </a:r>
            <a:r>
              <a:rPr lang="en-US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methodStatic()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Game.forward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</a:t>
            </a:r>
            <a:r>
              <a:rPr lang="en-US" sz="2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Final keyword</a:t>
            </a:r>
            <a:endParaRPr lang="km-KH" sz="2600" b="1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ត្រូវបានគេប្រើក្នុងគោលបំណងសំខាន់ដើម្បី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ដាក់កម្រិតទៅលើ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គឺ៖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Stop value change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Stop method overriding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Stop inheritance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8644" y="4161182"/>
            <a:ext cx="302958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ប្រើលើ៖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variable</a:t>
            </a:r>
            <a:endParaRPr lang="en-US" sz="28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km-KH" sz="28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គឺជាការកំណត់​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មួយអោយមានតំ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លៃស្ថិតស្ថេរនិង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   កែប្រែតំ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 បាន។ ដើម្បីប្រកាស៖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Level access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+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var_name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  <a:r>
              <a:rPr lang="en-US" sz="24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int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WIDTH;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km-KH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សំគាល់៖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គួរតែប្រើអក្សរធំ។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km-KH" sz="24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ផ្តល់តម្លៃដំបូងក្នុងពេលប្រកាស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(!2)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km-KH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108" y="3226186"/>
            <a:ext cx="3324408" cy="338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&amp; Final Keyword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(បន្ត)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Widescreen</PresentationFormat>
  <Paragraphs>147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១. Static &amp; Final Keyword </vt:lpstr>
      <vt:lpstr> ១. Static &amp; Final Keyword (បន្ត) </vt:lpstr>
      <vt:lpstr> ១. Static &amp; Final Keyword (បន្ត) </vt:lpstr>
      <vt:lpstr> ១. Static &amp; Final Keyword (បន្ត) </vt:lpstr>
      <vt:lpstr> ១. Static &amp; Final Keyword (បន្ត) </vt:lpstr>
      <vt:lpstr> ១. Static &amp; Final Keyword (បន្ត) </vt:lpstr>
      <vt:lpstr> ១. Static &amp; Final Keyword (បន្ត) </vt:lpstr>
      <vt:lpstr> ១. Static &amp; Final Keyword (តចប់) </vt:lpstr>
      <vt:lpstr> ២. Static inner class </vt:lpstr>
      <vt:lpstr> ២. Static inner class (បន្ត) </vt:lpstr>
      <vt:lpstr> ២. Static inner class (បន្ត) </vt:lpstr>
      <vt:lpstr> ៣. Local inner class </vt:lpstr>
      <vt:lpstr> ៣. Local inner class (បន្ត) </vt:lpstr>
      <vt:lpstr> ៣. Local inner class (បន្ត) </vt:lpstr>
      <vt:lpstr> ៤. Anonymous inner class </vt:lpstr>
      <vt:lpstr> ៤. Anonymous inner class (តចប់) </vt:lpstr>
      <vt:lpstr> ៥.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2016-04-25T02:11:03Z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