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503" r:id="rId3"/>
    <p:sldId id="505" r:id="rId4"/>
    <p:sldId id="426" r:id="rId5"/>
    <p:sldId id="506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428" r:id="rId16"/>
    <p:sldId id="524" r:id="rId17"/>
    <p:sldId id="523" r:id="rId18"/>
    <p:sldId id="507" r:id="rId19"/>
    <p:sldId id="508" r:id="rId20"/>
    <p:sldId id="509" r:id="rId21"/>
    <p:sldId id="510" r:id="rId22"/>
    <p:sldId id="511" r:id="rId23"/>
    <p:sldId id="527" r:id="rId24"/>
    <p:sldId id="525" r:id="rId25"/>
    <p:sldId id="526" r:id="rId26"/>
    <p:sldId id="439" r:id="rId27"/>
    <p:sldId id="4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5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http://www.tutorialspoint.com/java/java_treeset_class.htm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http://www.tutorialspoint.com/java/java_treeset_class.htm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http://www.tutorialspoint.com/java/java_treeset_class.htm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beginnersbook.com/2013/12/linkedlist-in-java-with-example/" TargetMode="External"/><Relationship Id="rId3" Type="http://schemas.openxmlformats.org/officeDocument/2006/relationships/hyperlink" Target="http://beginnersbook.com/2013/12/hashset-class-in-java-with-example/" TargetMode="External"/><Relationship Id="rId7" Type="http://schemas.openxmlformats.org/officeDocument/2006/relationships/hyperlink" Target="http://beginnersbook.com/2013/12/java-arraylist/" TargetMode="External"/><Relationship Id="rId2" Type="http://schemas.openxmlformats.org/officeDocument/2006/relationships/hyperlink" Target="http://www.tutorialspoint.com/java/java_treeset_class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eginnersbook.com/2013/12/vector-in-java/" TargetMode="External"/><Relationship Id="rId5" Type="http://schemas.openxmlformats.org/officeDocument/2006/relationships/hyperlink" Target="http://www.tutorialspoint.com/java/java_hashset_class.htm" TargetMode="External"/><Relationship Id="rId10" Type="http://schemas.openxmlformats.org/officeDocument/2006/relationships/hyperlink" Target="http://www.xyzws.com/javafaq/arraylist-vs-linkedlist--which-one-is-better/76" TargetMode="External"/><Relationship Id="rId4" Type="http://schemas.openxmlformats.org/officeDocument/2006/relationships/hyperlink" Target="http://beginnersbook.com/2014/08/difference-between-hashset-and-treeset/" TargetMode="External"/><Relationship Id="rId9" Type="http://schemas.openxmlformats.org/officeDocument/2006/relationships/hyperlink" Target="http://docs.oracle.com/javase/6/docs/api/java/util/LinkedList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83" y="1634077"/>
            <a:ext cx="6783116" cy="4622800"/>
          </a:xfr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6938955" y="1789351"/>
            <a:ext cx="4825416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18" y="3166945"/>
            <a:ext cx="3648584" cy="1202224"/>
          </a:xfrm>
          <a:prstGeom prst="rect">
            <a:avLst/>
          </a:prstGeom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ArrayList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តចប់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65514"/>
            <a:ext cx="11020927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Doubly Linked List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Store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AbstractList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Class, Implements List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Deque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អាចផ្ទុកនៅ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Duplicate Elements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រក្សា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បាននៅ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Insertion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Order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Manipulation fast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ដោយសារវាប្រើនៅ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Doubly Linked List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ដូចនេះវាមិនត្រូវការនៅ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shifting in memory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is non Synchronized (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អាចធ្វើការដំណាលគ្នាបាន​ ) ហើយវាអាចប្រើដូចជា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List, Stack or Queue.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44" y="5251450"/>
            <a:ext cx="4648200" cy="114300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LinkedList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smtClean="0"/>
              <a:t>Specific Method In </a:t>
            </a:r>
            <a:r>
              <a:rPr lang="en-US" sz="1800" dirty="0" err="1" smtClean="0"/>
              <a:t>LinkedList</a:t>
            </a:r>
            <a:endParaRPr lang="en-US" sz="1800" dirty="0"/>
          </a:p>
          <a:p>
            <a:pPr marL="24003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</a:p>
          <a:p>
            <a:pPr marL="24003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void </a:t>
            </a:r>
            <a:r>
              <a:rPr lang="en-US" sz="1800" dirty="0" err="1" smtClean="0"/>
              <a:t>addFirst</a:t>
            </a:r>
            <a:r>
              <a:rPr lang="en-US" sz="1800" dirty="0" smtClean="0"/>
              <a:t>();</a:t>
            </a:r>
          </a:p>
          <a:p>
            <a:pPr marL="240030" lvl="1" indent="0">
              <a:buNone/>
            </a:pPr>
            <a:r>
              <a:rPr lang="en-US" sz="1800" dirty="0" smtClean="0"/>
              <a:t>			void </a:t>
            </a:r>
            <a:r>
              <a:rPr lang="en-US" sz="1800" dirty="0" err="1" smtClean="0"/>
              <a:t>addLast</a:t>
            </a:r>
            <a:r>
              <a:rPr lang="en-US" sz="1800" dirty="0" smtClean="0"/>
              <a:t>();</a:t>
            </a:r>
          </a:p>
          <a:p>
            <a:pPr marL="24003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Object </a:t>
            </a:r>
            <a:r>
              <a:rPr lang="en-US" sz="1800" dirty="0" err="1" smtClean="0"/>
              <a:t>getFirst</a:t>
            </a:r>
            <a:r>
              <a:rPr lang="en-US" sz="1800" dirty="0" smtClean="0"/>
              <a:t>();</a:t>
            </a:r>
          </a:p>
          <a:p>
            <a:pPr marL="24003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Object </a:t>
            </a:r>
            <a:r>
              <a:rPr lang="en-US" sz="1800" dirty="0" err="1" smtClean="0"/>
              <a:t>getLast</a:t>
            </a:r>
            <a:r>
              <a:rPr lang="en-US" sz="1800" dirty="0" smtClean="0"/>
              <a:t>();</a:t>
            </a:r>
          </a:p>
          <a:p>
            <a:pPr marL="24003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Object </a:t>
            </a:r>
            <a:r>
              <a:rPr lang="en-US" sz="1800" dirty="0" err="1" smtClean="0"/>
              <a:t>removeFirst</a:t>
            </a:r>
            <a:r>
              <a:rPr lang="en-US" sz="1800" dirty="0" smtClean="0"/>
              <a:t>();</a:t>
            </a:r>
          </a:p>
          <a:p>
            <a:pPr marL="24003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Object </a:t>
            </a:r>
            <a:r>
              <a:rPr lang="en-US" sz="1800" dirty="0" err="1" smtClean="0"/>
              <a:t>removeLast</a:t>
            </a:r>
            <a:r>
              <a:rPr lang="en-US" sz="1800" dirty="0" smtClean="0"/>
              <a:t>();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LinkedList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b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14" y="1654136"/>
            <a:ext cx="7311215" cy="4740314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LinkedList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44818" lvl="1" indent="-204788">
              <a:lnSpc>
                <a:spcPct val="150000"/>
              </a:lnSpc>
            </a:pPr>
            <a:r>
              <a:rPr lang="en-US" sz="24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ឺ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ជា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set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ដែលមានធាតុពិសេសច្រើន ហើយ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duplicates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មិនត្រូវបានអនុញាតអោយមា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ន។ វា​​ 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implement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ពី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set interface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នឹង</a:t>
            </a: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Extends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ពី</a:t>
            </a:r>
            <a:r>
              <a:rPr lang="en-US" sz="2400" dirty="0" err="1" smtClean="0">
                <a:latin typeface="Khmer OS" panose="02000500000000020004" pitchFamily="2" charset="0"/>
                <a:cs typeface="Khmer OS" panose="02000500000000020004" pitchFamily="2" charset="0"/>
              </a:rPr>
              <a:t>Abstractset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marL="444818" lvl="1" indent="-204788">
              <a:lnSpc>
                <a:spcPct val="150000"/>
              </a:lnSpc>
            </a:pPr>
            <a:r>
              <a:rPr lang="en-US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Non-Synchronize type</a:t>
            </a:r>
            <a:endParaRPr lang="en-US" sz="2400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1" y="1791619"/>
            <a:ext cx="5908425" cy="460283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95" y="2167856"/>
            <a:ext cx="3344207" cy="19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2.2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TreeSet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44818" lvl="1" indent="-204788">
              <a:lnSpc>
                <a:spcPct val="150000"/>
              </a:lnSpc>
            </a:pPr>
            <a:r>
              <a:rPr lang="en-US" sz="2400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ទិន្នន័យជាលក្ខណៈ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ការផ្ទុកនូវ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ដែលជាធាតុរបស់វា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បានរៀបតាមលំដាប់ពីតូចទៅធំអាស្រ័យទៅតាមតម្លៃរបស់វា។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2.2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TreeSet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 fontScale="92500" lnSpcReduction="20000"/>
          </a:bodyPr>
          <a:lstStyle/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import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.*;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TreeSetDemo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public static void main(String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 {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// Create a tree set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// Add elements to the tree set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ts.add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("C");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ts.add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("A");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ts.add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("B");</a:t>
            </a:r>
          </a:p>
          <a:p>
            <a:pPr marL="240030" lvl="1" indent="0">
              <a:buNone/>
            </a:pP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}}</a:t>
            </a:r>
          </a:p>
          <a:p>
            <a:pPr marL="240030" lvl="1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83109" y="5286454"/>
            <a:ext cx="2314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Output:</a:t>
            </a:r>
          </a:p>
          <a:p>
            <a:endParaRPr lang="en-US" sz="2200" dirty="0"/>
          </a:p>
          <a:p>
            <a:r>
              <a:rPr lang="en-US" sz="2200" dirty="0" smtClean="0"/>
              <a:t>A, B, C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21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3.1 </a:t>
            </a:r>
            <a:r>
              <a:rPr lang="en-US" sz="25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2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ផ្ទុកតម្លៃតាមរយះ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វា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NavigableMap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AbstractMap</a:t>
            </a: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វាផ្ទុកតែ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unique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វាមិនអាចមាន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key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តែអាចមាន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 null values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វាដូចទៅហ្នឹង </a:t>
            </a:r>
            <a:r>
              <a:rPr lang="en-US" sz="25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hashmap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តែវាត្រូវបាន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sort </a:t>
            </a:r>
            <a:r>
              <a:rPr lang="km-KH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តាមលំដាប់លំដោយនៃ 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key(A-Z)</a:t>
            </a: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3.1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TreeMap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Hierarchy of </a:t>
            </a:r>
            <a:r>
              <a:rPr lang="en-US" sz="25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5376" y="3061254"/>
            <a:ext cx="1842051" cy="6493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TreeMap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3067427" y="3385932"/>
            <a:ext cx="110700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174436" y="3061254"/>
            <a:ext cx="2676939" cy="6493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NavigableMap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endCxn id="16" idx="0"/>
          </p:cNvCxnSpPr>
          <p:nvPr/>
        </p:nvCxnSpPr>
        <p:spPr>
          <a:xfrm>
            <a:off x="9296852" y="3723863"/>
            <a:ext cx="1" cy="8550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958384" y="3074507"/>
            <a:ext cx="2676939" cy="6493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SortMap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7958383" y="4578903"/>
            <a:ext cx="2676939" cy="6493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Map</a:t>
            </a:r>
            <a:endParaRPr lang="en-US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1375" y="3405811"/>
            <a:ext cx="110700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2721018" y="3830651"/>
            <a:ext cx="179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implements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6504966" y="3830651"/>
            <a:ext cx="1799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9296852" y="3927173"/>
            <a:ext cx="179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3.1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TreeMap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ផា វ៉ាន់សា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នង ឌីណា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កាន់ ច័ន្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ទប្រសិទ្ធ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សុង សៀកថេ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 ទិត្យ អម្រិតវិជេយ្យោ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758397"/>
            <a:ext cx="5927421" cy="431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84" y="1758396"/>
            <a:ext cx="2178907" cy="1766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3.1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TreeMap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3.2 </a:t>
            </a:r>
            <a:r>
              <a:rPr lang="en-US" sz="25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2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 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is an array of 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list.Each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list is known as a 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bucket.The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position of bucket is identified by calling the 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hashcode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method.A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5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contains values based on the key. It implements the Map interface and extends Dictionary class.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 contains only unique elements.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 may have not have any null key or value.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 is synchronized.</a:t>
            </a: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3.2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HashTable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38609" y="1879905"/>
            <a:ext cx="2286000" cy="1133475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3.2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HashTable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31" y="1879905"/>
            <a:ext cx="56483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70" y="1771650"/>
            <a:ext cx="5632335" cy="4311650"/>
          </a:xfrm>
        </p:spPr>
      </p:pic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70" y="1771650"/>
            <a:ext cx="5632335" cy="4311650"/>
          </a:xfrm>
        </p:spPr>
      </p:pic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6" y="1596788"/>
            <a:ext cx="6867525" cy="52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815584"/>
            <a:ext cx="817627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www.tutorialspoint.com/java/java_treeset_class.htm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http://beginnersbook.com/2013/12/hashset-class-in-java-with-example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http://beginnersbook.com/2014/08/difference-between-hashset-and-treeset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www.tutorialspoint.com/java/java_hashset_class.htm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www.tutorialspoint.com/java/java_treeset_class.htm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http://beginnersbook.com/2013/12/vector-in-java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http://beginnersbook.com/2013/12/java-arraylist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http://beginnersbook.com/2013/12/linkedlist-in-java-with-example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docs.oracle.com/javase/6/docs/api/java/util/LinkedList.html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http://www.xyzws.com/javafaq/arraylist-vs-linkedlist--</a:t>
            </a:r>
            <a:r>
              <a:rPr lang="en-US" dirty="0" smtClean="0">
                <a:hlinkClick r:id="rId10"/>
              </a:rPr>
              <a:t>which-one-is-better/76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ស្វាគមន៍សំរាប់សំនួរ និង អរគុណ!!!</a:t>
            </a:r>
            <a:endParaRPr lang="km-KH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List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1.1 Vector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1.2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1.3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Set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2.1 </a:t>
            </a:r>
            <a:r>
              <a:rPr lang="en-US" sz="225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HashSet</a:t>
            </a:r>
            <a:endParaRPr lang="en-US" sz="225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2.2 </a:t>
            </a:r>
            <a:r>
              <a:rPr lang="en-US" sz="225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TreeSet</a:t>
            </a:r>
            <a:endParaRPr lang="en-US" sz="225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3. 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3.1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3.2 </a:t>
            </a:r>
            <a:r>
              <a:rPr lang="en-US" sz="225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25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6425" y="1705970"/>
            <a:ext cx="11020425" cy="4962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Vector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ប្រើសំរាប់បង្កើតនៅ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 Array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វាដូចនិង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ដែរគ្រាន់តែវាមាន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</a:t>
            </a:r>
            <a:endParaRPr lang="km-KH" sz="15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Vector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នៅពេលដែលគេមិនដឹងពី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ក៏យើងត្រូវផ្តូរនៅ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ជាញឹកញាប់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មាន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4 </a:t>
            </a:r>
          </a:p>
          <a:p>
            <a:pPr lvl="1">
              <a:lnSpc>
                <a:spcPct val="150000"/>
              </a:lnSpc>
            </a:pP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Vector()</a:t>
            </a:r>
          </a:p>
          <a:p>
            <a:pPr lvl="1">
              <a:lnSpc>
                <a:spcPct val="150000"/>
              </a:lnSpc>
            </a:pP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</a:t>
            </a:r>
            <a:r>
              <a:rPr lang="en-US" sz="18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size)</a:t>
            </a:r>
          </a:p>
          <a:p>
            <a:pPr lvl="1">
              <a:lnSpc>
                <a:spcPct val="150000"/>
              </a:lnSpc>
            </a:pP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</a:t>
            </a:r>
            <a:r>
              <a:rPr lang="en-US" sz="18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size, </a:t>
            </a:r>
            <a:r>
              <a:rPr lang="en-US" sz="18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incr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Vector(Collection c)</a:t>
            </a:r>
            <a:endParaRPr lang="km-KH" sz="18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Vector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38" y="1442739"/>
            <a:ext cx="6932262" cy="5088871"/>
          </a:xfr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Vector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799422" cy="4897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For adding object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add(object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o)			[ From Collection-list(l) ]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dd(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index, object o)		[ From List ]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addElement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(object o)		[ From Vector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]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For Removing Object</a:t>
            </a:r>
          </a:p>
          <a:p>
            <a:pPr lvl="1">
              <a:lnSpc>
                <a:spcPct val="150000"/>
              </a:lnSpc>
            </a:pPr>
            <a:r>
              <a:rPr lang="en-US" sz="1850" dirty="0" smtClean="0"/>
              <a:t>Remove(object o)			[ Collection ]			</a:t>
            </a:r>
            <a:r>
              <a:rPr lang="en-US" sz="1850" dirty="0" err="1" smtClean="0"/>
              <a:t>RemoveElementAt</a:t>
            </a:r>
            <a:r>
              <a:rPr lang="en-US" sz="1850" dirty="0" smtClean="0"/>
              <a:t>(</a:t>
            </a:r>
            <a:r>
              <a:rPr lang="en-US" sz="1850" dirty="0" err="1" smtClean="0"/>
              <a:t>int</a:t>
            </a:r>
            <a:r>
              <a:rPr lang="en-US" sz="1850" dirty="0" smtClean="0"/>
              <a:t> </a:t>
            </a:r>
            <a:r>
              <a:rPr lang="en-US" sz="1850" dirty="0" err="1" smtClean="0"/>
              <a:t>indext</a:t>
            </a:r>
            <a:r>
              <a:rPr lang="en-US" sz="1850" dirty="0" smtClean="0"/>
              <a:t>)	Vector</a:t>
            </a:r>
          </a:p>
          <a:p>
            <a:pPr lvl="1">
              <a:lnSpc>
                <a:spcPct val="150000"/>
              </a:lnSpc>
            </a:pPr>
            <a:r>
              <a:rPr lang="en-US" sz="1850" dirty="0" err="1" smtClean="0"/>
              <a:t>removeElement</a:t>
            </a:r>
            <a:r>
              <a:rPr lang="en-US" sz="1850" dirty="0" smtClean="0"/>
              <a:t>(object o)		[ Vector ]			clear()					Collection</a:t>
            </a:r>
          </a:p>
          <a:p>
            <a:pPr lvl="1">
              <a:lnSpc>
                <a:spcPct val="150000"/>
              </a:lnSpc>
            </a:pPr>
            <a:r>
              <a:rPr lang="en-US" sz="1850" dirty="0" smtClean="0"/>
              <a:t>Remove(</a:t>
            </a:r>
            <a:r>
              <a:rPr lang="en-US" sz="1850" dirty="0" err="1" smtClean="0"/>
              <a:t>int</a:t>
            </a:r>
            <a:r>
              <a:rPr lang="en-US" sz="1850" dirty="0" smtClean="0"/>
              <a:t> index)			[ List ]				</a:t>
            </a:r>
            <a:r>
              <a:rPr lang="en-US" sz="1850" dirty="0" err="1" smtClean="0"/>
              <a:t>removeAllElement</a:t>
            </a:r>
            <a:r>
              <a:rPr lang="en-US" sz="1850" dirty="0" smtClean="0"/>
              <a:t>()		Vector</a:t>
            </a:r>
          </a:p>
          <a:p>
            <a:pPr lvl="1">
              <a:lnSpc>
                <a:spcPct val="150000"/>
              </a:lnSpc>
            </a:pP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Vector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For Accessing Element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get(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index)			[ Collection ]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elementAt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index)	[ Vector ]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firstElement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		[ Vector ]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lastElement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			[ Vector ]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1.1 Vector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0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798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ArrayList</a:t>
            </a:r>
            <a:r>
              <a:rPr lang="en-US" sz="2000" dirty="0" smtClean="0"/>
              <a:t> Class Extends</a:t>
            </a:r>
            <a:r>
              <a:rPr lang="km-KH" sz="2000" dirty="0" smtClean="0"/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AbstractList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and implements the list interface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support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Dynamic Array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ដែលពង្រីកបាន ។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ត្រូវបានបង្កើតជាមួយនិងតម្លៃដំបូង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(initial size)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size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ធំជាង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Capacity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នោះ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និងធ្វើ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ការពង្រីកដោយ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ស្វ័យប្រវត្តិ ។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Contructors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capacity)</a:t>
            </a:r>
            <a:endParaRPr lang="km-KH" sz="18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ArrayList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712</Words>
  <Application>Microsoft Office PowerPoint</Application>
  <PresentationFormat>Widescreen</PresentationFormat>
  <Paragraphs>167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Microsoft YaHei UI</vt:lpstr>
      <vt:lpstr>Arial</vt:lpstr>
      <vt:lpstr>DaunPenh</vt:lpstr>
      <vt:lpstr>Khmer OS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មាតិកា</vt:lpstr>
      <vt:lpstr> 1.1 Vector </vt:lpstr>
      <vt:lpstr> 1.1 Vector (បន្ត) </vt:lpstr>
      <vt:lpstr> 1.1 Vector (បន្ត) </vt:lpstr>
      <vt:lpstr> 1.1 Vector (តចប់) </vt:lpstr>
      <vt:lpstr>1.2 ArrayList</vt:lpstr>
      <vt:lpstr>1.2 ArrayList (តចប់)</vt:lpstr>
      <vt:lpstr>1.3 LinkedList</vt:lpstr>
      <vt:lpstr> 1.3 LinkedList (បន្ត) </vt:lpstr>
      <vt:lpstr> 1.3 LinkedList (តចប់) </vt:lpstr>
      <vt:lpstr> 2.1 HashSet </vt:lpstr>
      <vt:lpstr>Example:</vt:lpstr>
      <vt:lpstr> 2.2 TreeSet </vt:lpstr>
      <vt:lpstr> 2.2 TreeSet (តចប់) </vt:lpstr>
      <vt:lpstr> 3.1 TreeMap </vt:lpstr>
      <vt:lpstr>  3.1 TreeMap (បន្ត)  </vt:lpstr>
      <vt:lpstr>  3.1 TreeMap (តចប់)  </vt:lpstr>
      <vt:lpstr> 3.2 HashTable </vt:lpstr>
      <vt:lpstr> 3.2 HashTable </vt:lpstr>
      <vt:lpstr>  </vt:lpstr>
      <vt:lpstr>  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2016-05-03T01:01:35Z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