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503" r:id="rId3"/>
    <p:sldId id="505" r:id="rId4"/>
    <p:sldId id="426" r:id="rId5"/>
    <p:sldId id="508" r:id="rId6"/>
    <p:sldId id="513" r:id="rId7"/>
    <p:sldId id="514" r:id="rId8"/>
    <p:sldId id="509" r:id="rId9"/>
    <p:sldId id="511" r:id="rId10"/>
    <p:sldId id="510" r:id="rId11"/>
    <p:sldId id="512" r:id="rId12"/>
    <p:sldId id="516" r:id="rId13"/>
    <p:sldId id="428" r:id="rId14"/>
    <p:sldId id="506" r:id="rId15"/>
    <p:sldId id="518" r:id="rId16"/>
    <p:sldId id="519" r:id="rId17"/>
    <p:sldId id="515" r:id="rId18"/>
    <p:sldId id="517" r:id="rId19"/>
    <p:sldId id="439" r:id="rId20"/>
    <p:sldId id="4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>
        <p:scale>
          <a:sx n="79" d="100"/>
          <a:sy n="79" d="100"/>
        </p:scale>
        <p:origin x="-3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Runnable.html" TargetMode="External"/><Relationship Id="rId7" Type="http://schemas.openxmlformats.org/officeDocument/2006/relationships/hyperlink" Target="http://javarevisited.blogspot.com/2011/04/synchronization-in-java-synchronized.html#ixzz48BgnZIu7" TargetMode="External"/><Relationship Id="rId2" Type="http://schemas.openxmlformats.org/officeDocument/2006/relationships/hyperlink" Target="http://beginnersbook.com/2013/03/java-thread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creating-thread" TargetMode="External"/><Relationship Id="rId5" Type="http://schemas.openxmlformats.org/officeDocument/2006/relationships/hyperlink" Target="http://www.javatpoint.com/multithreading-in-java" TargetMode="External"/><Relationship Id="rId4" Type="http://schemas.openxmlformats.org/officeDocument/2006/relationships/hyperlink" Target="http://www.wideskills.com/java-tutorial/java-threads-tutori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ចិត្ត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លោក​ រដ្ឋ ភារុន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two ways of implementation thread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10</a:t>
            </a:fld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Implementing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Runnable interface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run()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Runnable interface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9391" y="3047749"/>
            <a:ext cx="5489590" cy="334283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Left Brace 5"/>
          <p:cNvSpPr/>
          <p:nvPr/>
        </p:nvSpPr>
        <p:spPr>
          <a:xfrm>
            <a:off x="5079442" y="3278904"/>
            <a:ext cx="817507" cy="25111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9836" y="4995345"/>
            <a:ext cx="1715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Job of thread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2837" y="434983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Thread</a:t>
            </a:r>
          </a:p>
        </p:txBody>
      </p:sp>
    </p:spTree>
    <p:extLst>
      <p:ext uri="{BB962C8B-B14F-4D97-AF65-F5344CB8AC3E}">
        <p14:creationId xmlns:p14="http://schemas.microsoft.com/office/powerpoint/2010/main" val="1138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two ways of implementation thread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185" y="2199800"/>
            <a:ext cx="6023212" cy="325318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70874" y="1771049"/>
            <a:ext cx="5256446" cy="180466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0874" y="3684897"/>
            <a:ext cx="5611860" cy="270955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2053" y="1564105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endParaRPr lang="en-US" sz="22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062537" y="2442411"/>
            <a:ext cx="26469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0824044" cy="76099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</a:pP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ដឹង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commonly used method in Thread</a:t>
            </a:r>
            <a:endParaRPr lang="en-US" sz="3000" b="1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40042"/>
            <a:ext cx="11020927" cy="4740442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មួយចំនួនដែលគេ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commonly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ប្រើប្រាស់វាក្នុង​ការ​សរសេរកម្មវិធីដែលមាន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មានដូចខាងក្រោម៖</a:t>
            </a:r>
          </a:p>
          <a:p>
            <a:pPr marL="445770" lvl="2" indent="0">
              <a:lnSpc>
                <a:spcPct val="11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0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sleep(long milliseconds) throws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lnSpc>
                <a:spcPct val="110000"/>
              </a:lnSpc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ពន្យារពេលឲ្យ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មួយឈប់ដំនើរការ​មួយរយៈពេល</a:t>
            </a:r>
          </a:p>
          <a:p>
            <a:pPr marL="445770" lvl="2" indent="0">
              <a:lnSpc>
                <a:spcPct val="11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String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getName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ប្រើសម្រាប់ទទួលបានឈ្មោះនៃ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</a:p>
          <a:p>
            <a:pPr marL="445770" lvl="2" indent="0">
              <a:lnSpc>
                <a:spcPct val="11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setName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(String </a:t>
            </a:r>
            <a:r>
              <a:rPr lang="en-US" sz="2000" i="1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threadName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ប្រើសម្រាប់កំណត់ឈ្មោះឲ្យ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</a:p>
          <a:p>
            <a:pPr marL="445770" lvl="2" indent="0">
              <a:lnSpc>
                <a:spcPct val="11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isAlive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ប្រើសម្រាប់ផ្ទៀងផ្ទាត់ថាតើ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កំពុងដំណើរការដែរ ឬទេ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45770" lvl="2" indent="0">
              <a:lnSpc>
                <a:spcPct val="11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run(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 action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lnSpc>
                <a:spcPct val="11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0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void notify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wake up current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waiting state</a:t>
            </a:r>
            <a:endParaRPr lang="en-US" sz="2000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12</a:t>
            </a:fld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commonly used method in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Thread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  <a:cs typeface="Khmer OS Battambang" panose="02000500000000020004" pitchFamily="2" charset="0"/>
              </a:rPr>
              <a:pPr/>
              <a:t>13</a:t>
            </a:fld>
            <a:endParaRPr lang="en-US" sz="1400" dirty="0">
              <a:latin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76137"/>
            <a:ext cx="11020927" cy="4728409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0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wait( )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សម្រាប់បណ្ដាលឲ្យ​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wait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រហូតទាល់តែ 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invoke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 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public void start(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សម្រាប់ចាប់ផ្ដើម 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run(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9. 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join(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រង់ចាំឲ្យ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មួយបញ្ចប់ដំណើរការ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(die)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10. 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join(</a:t>
            </a:r>
            <a:r>
              <a:rPr lang="en-US" sz="2000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long milliseconds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រង់ចាំឲ្យ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មួយបញ្ចប់ដំណើរការ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(die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នៅរយៈ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ពេលជាក់លាក់មួយ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11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0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resume( 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resume thread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suspend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12. </a:t>
            </a:r>
            <a:r>
              <a:rPr lang="en-US" sz="20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ublic Thread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currentThread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នូវ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currently executing thread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13</a:t>
            </a:r>
            <a:r>
              <a:rPr lang="en-US" sz="20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public void stop( )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សម្រាប់​​បញ្ឈប់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commonly used method in Thread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32" y="2000310"/>
            <a:ext cx="5058481" cy="4010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463" y="1600200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 run  and start method</a:t>
            </a:r>
            <a:endParaRPr lang="en-US" sz="20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commonly used method in Thread (Cont.)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32" y="1748744"/>
            <a:ext cx="6582694" cy="4972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463" y="1412177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 join</a:t>
            </a:r>
            <a:endParaRPr lang="en-US" sz="20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4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Synchronization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is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 Java?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គឺជាការធ្វើឲ្យ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multiple run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parallel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complete program execution.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need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support multiple thread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ដូចនេះទើបវាត្រូវការ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multiple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ដើម្បីបញ្ជៀសនូវ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corruption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unexpected behavior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ណា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 និងដើម្បីការពារ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interference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Note: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JVM guarantees that </a:t>
            </a:r>
            <a:r>
              <a:rPr lang="en-US" sz="2200" b="1" i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synchronized code will only be executed by one thread at </a:t>
            </a:r>
            <a:endParaRPr lang="en-US" sz="2200" b="1" i="1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 time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200" i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4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Synchronization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 method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://beginnersbook.com/2013/03/java-threads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docs.oracle.com/javase/7/docs/api/java/lang/Runnable.html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www.wideskills.com/java-tutorial/java-threads-tutorial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www.javatpoint.com/multithreading-in-java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www.javatpoint.com/creating-thread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http://javarevisited.blogspot.com/2011/04/synchronization-in-java-synchronized.html#ixzz48BgnZIu7</a:t>
            </a:r>
            <a:endParaRPr lang="en-US" sz="16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B0F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ការយល់ដឹងអំពី</a:t>
            </a:r>
            <a:r>
              <a:rPr lang="en-US" sz="3000" b="1" dirty="0" smtClean="0">
                <a:solidFill>
                  <a:srgbClr val="00B0F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Thread </a:t>
            </a:r>
            <a:r>
              <a:rPr lang="km-KH" sz="3000" b="1" dirty="0" smtClean="0">
                <a:solidFill>
                  <a:srgbClr val="00B0F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នៅក្នុង​</a:t>
            </a:r>
            <a:r>
              <a:rPr lang="en-US" sz="3000" b="1" dirty="0" smtClean="0">
                <a:solidFill>
                  <a:srgbClr val="00B0F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Java programming</a:t>
            </a:r>
            <a:endParaRPr lang="km-KH" sz="3000" b="1" dirty="0">
              <a:solidFill>
                <a:srgbClr val="00B0F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6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ផាត 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ហុង ម៉េងហ៊ួត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គឹម 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​កញ្ញា ស៊ុន ម៉ាឡែន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660358"/>
            <a:ext cx="11104980" cy="4532661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km-KH" sz="28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ការយល់ដឹងអំពី</a:t>
            </a:r>
            <a:r>
              <a:rPr lang="en-US" sz="28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thread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Program, process, thread concept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មធ្យោបាយ​ 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យ៉ាងនៃការ​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implement thread (Thread/Runnable)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3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យល់ដឹងអំពី​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មួយចំនួនដែល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commonly used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Thread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4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Synchronization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3</a:t>
            </a:fld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1 </a:t>
            </a:r>
            <a:r>
              <a:rPr lang="km-KH" sz="28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28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Program, process, thread </a:t>
            </a:r>
            <a:r>
              <a:rPr lang="en-US" sz="28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concept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4</a:t>
            </a:fld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72390"/>
            <a:ext cx="11020927" cy="4410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is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smtClean="0"/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ជាដំណើរ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ដែលផ្ទុកសំនុំនៃ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Instructions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ដែលសរសេរឡើង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វត្តន៍ការងារអ្វី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នៅលើកុំព្យូទ័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រ។ </a:t>
            </a:r>
            <a:r>
              <a:rPr lang="km-KH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Chrome.exe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ដែលផ្ទុកសំណុំ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Instructions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ដែលសរសេរឡើងសម្រាប់ឲ្យយើងអាច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View webpage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លក្ខណៈសម្គាល់មួយចំនួនរបស់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មិន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primary memory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secondary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into primary 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27754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1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Program, process, thread concept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5</a:t>
            </a:fld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is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គឺជាសំដៅទៅលើដំណើរការ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នៅពេលដែលបើក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Computer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នឹងកើតឡើង 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ចោល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វិញនៅពេលបញ្ជប់កម្មវិធី។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is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គឺជាជាផ្នែក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តូចៗនៃ​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ដំណើរការកម្ម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ធី។ គ្រប់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យ៉ាងហោច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1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Program, process, thread concept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What is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Multi-thread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 thread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ជាដំណើរការ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ជាច្រើនក្នុងពេលដំណាលគ្នា។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two ways of implementation thread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7</a:t>
            </a:fld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8168"/>
            <a:ext cx="11020927" cy="4495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យើងអាចបង្កើត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របៀបគឺ៖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class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(@override method run( ))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វាផ្ដល់នូវ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perform operation 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ដែលតែងត្រូវបានគេប្រើប្រាស់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Thread( 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Thread(String name)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2652" y="5161544"/>
            <a:ext cx="4754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Thread(Runnable 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Thread(Runnable r, String name)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two ways of implementation thread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8</a:t>
            </a:fld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64106"/>
            <a:ext cx="11020927" cy="4519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 thread class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ត្រូវ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override method run( 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class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7835" y="3005086"/>
            <a:ext cx="6023212" cy="36198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70328" y="3344419"/>
            <a:ext cx="817507" cy="27568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3607558" y="4176933"/>
            <a:ext cx="313899" cy="14603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47025" y="4814995"/>
            <a:ext cx="1715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Job of thread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723" y="441740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Thread</a:t>
            </a:r>
          </a:p>
        </p:txBody>
      </p:sp>
    </p:spTree>
    <p:extLst>
      <p:ext uri="{BB962C8B-B14F-4D97-AF65-F5344CB8AC3E}">
        <p14:creationId xmlns:p14="http://schemas.microsoft.com/office/powerpoint/2010/main" val="12070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2 </a:t>
            </a:r>
            <a:r>
              <a:rPr lang="km-KH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យល់ដឹងអំពី</a:t>
            </a:r>
            <a:r>
              <a:rPr lang="en-US" sz="30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two ways of implementation thread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Calibri" panose="020F0502020204030204" pitchFamily="34" charset="0"/>
              </a:rPr>
              <a:pPr/>
              <a:t>9</a:t>
            </a:fld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199" y="1539748"/>
            <a:ext cx="6023212" cy="36198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0874" y="1771049"/>
            <a:ext cx="5256446" cy="191384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0874" y="3684896"/>
            <a:ext cx="5611860" cy="270955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556</Words>
  <Application>Microsoft Office PowerPoint</Application>
  <PresentationFormat>Custom</PresentationFormat>
  <Paragraphs>139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TS102922647</vt:lpstr>
      <vt:lpstr>PowerPoint Presentation</vt:lpstr>
      <vt:lpstr>ថ្នាក់ សៀមរាប</vt:lpstr>
      <vt:lpstr>មាតិកា</vt:lpstr>
      <vt:lpstr>1 យល់ដឹងអំពី Program, process, thread concept</vt:lpstr>
      <vt:lpstr>1 យល់ដឹងអំពី Program, process, thread concept</vt:lpstr>
      <vt:lpstr>1 យល់ដឹងអំពី Program, process, thread concept</vt:lpstr>
      <vt:lpstr>2 យល់ដឹងអំពី two ways of implementation thread</vt:lpstr>
      <vt:lpstr>2 យល់ដឹងអំពី two ways of implementation thread</vt:lpstr>
      <vt:lpstr>2 យល់ដឹងអំពី two ways of implementation thread</vt:lpstr>
      <vt:lpstr>2 យល់ដឹងអំពី two ways of implementation thread</vt:lpstr>
      <vt:lpstr>2 យល់ដឹងអំពី two ways of implementation thread</vt:lpstr>
      <vt:lpstr>3. យល់ដឹងអំពី commonly used method in Thread</vt:lpstr>
      <vt:lpstr>3. យល់ដឹងអំពី commonly used method in Thread (Cont.)</vt:lpstr>
      <vt:lpstr>3. យល់ដឹងអំពី commonly used method in Thread (Cont.)</vt:lpstr>
      <vt:lpstr>3. យល់ដឹងអំពី commonly used method in Thread (Cont.)</vt:lpstr>
      <vt:lpstr>4 យល់ដឹងអំពី Synchronization</vt:lpstr>
      <vt:lpstr>4 យល់ដឹងអំពី Synchronization</vt:lpstr>
      <vt:lpstr> 5 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2016-05-10T03:07:44Z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