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503" r:id="rId3"/>
    <p:sldId id="505" r:id="rId4"/>
    <p:sldId id="426" r:id="rId5"/>
    <p:sldId id="535" r:id="rId6"/>
    <p:sldId id="537" r:id="rId7"/>
    <p:sldId id="538" r:id="rId8"/>
    <p:sldId id="540" r:id="rId9"/>
    <p:sldId id="539" r:id="rId10"/>
    <p:sldId id="536" r:id="rId11"/>
    <p:sldId id="4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7842" autoAdjust="0"/>
  </p:normalViewPr>
  <p:slideViewPr>
    <p:cSldViewPr snapToGrid="0">
      <p:cViewPr varScale="1">
        <p:scale>
          <a:sx n="70" d="100"/>
          <a:sy n="70" d="100"/>
        </p:scale>
        <p:origin x="75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5/8/2016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5/8/2016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14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5/8/2016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5/8/2016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5/8/2016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5/8/2016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5/8/2016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5/8/2016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5/8/2016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5/8/2016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5/8/2016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64" y="406587"/>
            <a:ext cx="1216753" cy="1555596"/>
          </a:xfrm>
          <a:prstGeom prst="rect">
            <a:avLst/>
          </a:prstGeom>
        </p:spPr>
      </p:pic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7792872" y="3705602"/>
            <a:ext cx="3886643" cy="916697"/>
          </a:xfrm>
        </p:spPr>
        <p:txBody>
          <a:bodyPr>
            <a:normAutofit/>
          </a:bodyPr>
          <a:lstStyle/>
          <a:p>
            <a:r>
              <a:rPr lang="km-KH" sz="2000" b="1" dirty="0">
                <a:solidFill>
                  <a:schemeClr val="tx1"/>
                </a:solidFill>
                <a:latin typeface="Khmer OS Bokor" panose="02000500000000020004" pitchFamily="2" charset="0"/>
                <a:cs typeface="Khmer OS Bokor" panose="02000500000000020004" pitchFamily="2" charset="0"/>
              </a:rPr>
              <a:t>ឣ្នកប្រឹក្សាយោបល់</a:t>
            </a:r>
            <a:r>
              <a:rPr lang="en-US" sz="2000" b="1" dirty="0" smtClean="0">
                <a:solidFill>
                  <a:schemeClr val="tx1"/>
                </a:solidFill>
                <a:latin typeface="Khmer OS Bokor" panose="02000500000000020004" pitchFamily="2" charset="0"/>
                <a:cs typeface="Khmer OS Bokor" panose="02000500000000020004" pitchFamily="2" charset="0"/>
              </a:rPr>
              <a:t>:  </a:t>
            </a:r>
            <a:r>
              <a:rPr lang="km-KH" sz="2000" b="1" dirty="0" smtClean="0">
                <a:solidFill>
                  <a:schemeClr val="tx1"/>
                </a:solidFill>
                <a:latin typeface="Khmer OS Bokor" panose="02000500000000020004" pitchFamily="2" charset="0"/>
                <a:cs typeface="Khmer OS Bokor" panose="02000500000000020004" pitchFamily="2" charset="0"/>
              </a:rPr>
              <a:t>បណ្ឌិត</a:t>
            </a:r>
            <a:r>
              <a:rPr lang="km-KH" sz="2000" b="1" dirty="0">
                <a:solidFill>
                  <a:schemeClr val="tx1"/>
                </a:solidFill>
                <a:latin typeface="Khmer OS Bokor" panose="02000500000000020004" pitchFamily="2" charset="0"/>
                <a:cs typeface="Khmer OS Bokor" panose="02000500000000020004" pitchFamily="2" charset="0"/>
              </a:rPr>
              <a:t>​​ គីម​ ថេខ្យុង</a:t>
            </a:r>
            <a:endParaRPr lang="en-US" sz="2000" b="1" dirty="0">
              <a:solidFill>
                <a:schemeClr val="tx1"/>
              </a:solidFill>
              <a:latin typeface="Khmer OS Bokor" panose="02000500000000020004" pitchFamily="2" charset="0"/>
              <a:cs typeface="Khmer OS Bokor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-9659" y="2159667"/>
            <a:ext cx="12192000" cy="1348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ca-ES" sz="2800" b="1" u="sng" dirty="0" smtClean="0">
                <a:solidFill>
                  <a:srgbClr val="0070C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FUNDAMENTAL</a:t>
            </a:r>
            <a:endParaRPr lang="km-KH" sz="2800" b="1" u="sng" dirty="0">
              <a:solidFill>
                <a:srgbClr val="0070C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-9659" y="183067"/>
            <a:ext cx="12191999" cy="154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3200" b="1" dirty="0" smtClean="0">
                <a:solidFill>
                  <a:srgbClr val="0033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3200" b="1" dirty="0" smtClean="0">
                <a:solidFill>
                  <a:srgbClr val="0033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Software HRD Center</a:t>
            </a:r>
            <a:endParaRPr lang="en-US" sz="2800" b="1" dirty="0">
              <a:solidFill>
                <a:srgbClr val="00339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0345" y="3776705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ភ្នំពេញ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ស្វែងយល់ពី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Thread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ខែម សុវត្ដី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ទន់​​ សុខលី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ហេង សំណាង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សួស​ វិសាល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 លោក​ ស៊្រុន វណ្ណារ៉ា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m-KH" sz="2400" b="1" dirty="0">
                <a:latin typeface="Khmer OS Battambang" pitchFamily="2" charset="0"/>
                <a:cs typeface="Khmer OS Battambang" pitchFamily="2" charset="0"/>
              </a:rPr>
              <a:t>១.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ស្វែងយល់ពី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Program,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process,thread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concepts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b="1" dirty="0">
                <a:latin typeface="Khmer OS Battambang" pitchFamily="2" charset="0"/>
                <a:cs typeface="Khmer OS Battambang" pitchFamily="2" charset="0"/>
              </a:rPr>
              <a:t>២.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ស្វែងយល់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ពីរបៀប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implementation thread(Thread/Runnable)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b="1" dirty="0"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sz="2400" b="1" dirty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sz="2400" b="1" dirty="0">
                <a:latin typeface="Khmer OS Battambang" pitchFamily="2" charset="0"/>
                <a:cs typeface="Khmer OS Battambang" pitchFamily="2" charset="0"/>
              </a:rPr>
              <a:t>​​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ស្វែងយល់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ពី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methods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មួយចំនួនក្នុង​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Thread class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b="1" dirty="0">
                <a:latin typeface="Khmer OS Battambang" pitchFamily="2" charset="0"/>
                <a:cs typeface="Khmer OS Battambang" pitchFamily="2" charset="0"/>
              </a:rPr>
              <a:t>៤.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ស្វែងយល់ពី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Synchronization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782866"/>
            <a:ext cx="11020927" cy="44898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...............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.................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...........</a:t>
            </a:r>
          </a:p>
          <a:p>
            <a:pPr marL="0" indent="0">
              <a:buNone/>
            </a:pPr>
            <a:r>
              <a:rPr lang="km-KH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ឧទាហរណ៍ៈ</a:t>
            </a:r>
            <a:endParaRPr lang="en-US" sz="2400" dirty="0"/>
          </a:p>
          <a:p>
            <a:pPr marL="0" indent="0">
              <a:buNone/>
            </a:pPr>
            <a:endParaRPr lang="en-US" sz="28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km-KH" sz="2800" b="1" dirty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១.</a:t>
            </a:r>
            <a:r>
              <a:rPr lang="km-KH" sz="2800" dirty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 ស្វែងយល់ពី </a:t>
            </a:r>
            <a:r>
              <a:rPr lang="en-US" sz="2800" dirty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Program, </a:t>
            </a:r>
            <a:r>
              <a:rPr lang="en-US" sz="2800" dirty="0" err="1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process,thread</a:t>
            </a:r>
            <a:r>
              <a:rPr lang="en-US" sz="2800" dirty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 concepts</a:t>
            </a:r>
            <a:endParaRPr lang="km-KH" sz="2800" dirty="0">
              <a:solidFill>
                <a:srgbClr val="003399"/>
              </a:solidFill>
              <a:latin typeface="Khmer OS Muol" panose="02000500000000020004" pitchFamily="2" charset="0"/>
              <a:cs typeface="Khmer OS Muol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97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km-KH" sz="2800" b="1" dirty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២.</a:t>
            </a:r>
            <a:r>
              <a:rPr lang="en-US" sz="2800" dirty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 </a:t>
            </a:r>
            <a:r>
              <a:rPr lang="km-KH" sz="2800" dirty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ស្វែងយល់ពីរបៀប</a:t>
            </a:r>
            <a:r>
              <a:rPr lang="en-US" sz="2800" dirty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 implementation thread(Thread/Runnable)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...............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.................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...........</a:t>
            </a:r>
          </a:p>
          <a:p>
            <a:pPr marL="0" indent="0">
              <a:buNone/>
            </a:pPr>
            <a:r>
              <a:rPr lang="km-KH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ឧទាហរណ៍ៈ</a:t>
            </a:r>
            <a:endParaRPr lang="en-US" sz="2400" dirty="0"/>
          </a:p>
          <a:p>
            <a:pPr marL="0" indent="0">
              <a:buNone/>
            </a:pPr>
            <a:endParaRPr lang="en-US" sz="28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91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b="1" dirty="0" smtClean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៣.</a:t>
            </a:r>
            <a:r>
              <a:rPr lang="en-US" sz="2800" dirty="0" smtClean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 </a:t>
            </a:r>
            <a:r>
              <a:rPr lang="km-KH" sz="2800" b="1" dirty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​​ ស្វែងយល់ពី</a:t>
            </a:r>
            <a:r>
              <a:rPr lang="en-US" sz="2800" b="1" dirty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 methods </a:t>
            </a:r>
            <a:r>
              <a:rPr lang="km-KH" sz="2800" b="1" dirty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មួយចំនួនក្នុង​</a:t>
            </a:r>
            <a:r>
              <a:rPr lang="en-US" sz="2800" b="1" dirty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Thread class</a:t>
            </a:r>
            <a:endParaRPr lang="km-KH" sz="2800" b="1" dirty="0">
              <a:solidFill>
                <a:srgbClr val="003399"/>
              </a:solidFill>
              <a:latin typeface="Khmer OS Muol" panose="02000500000000020004" pitchFamily="2" charset="0"/>
              <a:cs typeface="Khmer OS Muol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Class Thread 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92" y="2309628"/>
            <a:ext cx="8988734" cy="408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9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50" y="2002209"/>
            <a:ext cx="5214470" cy="308924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b="1" dirty="0" smtClean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៣.</a:t>
            </a:r>
            <a:r>
              <a:rPr lang="en-US" sz="2800" dirty="0" smtClean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 </a:t>
            </a:r>
            <a:r>
              <a:rPr lang="km-KH" sz="2800" b="1" dirty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​​ ស្វែងយល់ពី</a:t>
            </a:r>
            <a:r>
              <a:rPr lang="en-US" sz="2800" b="1" dirty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 methods </a:t>
            </a:r>
            <a:r>
              <a:rPr lang="km-KH" sz="2800" b="1" dirty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មួយចំនួនក្នុង​</a:t>
            </a:r>
            <a:r>
              <a:rPr lang="en-US" sz="2800" b="1" dirty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Thread class</a:t>
            </a:r>
            <a:endParaRPr lang="km-KH" sz="2800" b="1" dirty="0">
              <a:solidFill>
                <a:srgbClr val="003399"/>
              </a:solidFill>
              <a:latin typeface="Khmer OS Muol" panose="02000500000000020004" pitchFamily="2" charset="0"/>
              <a:cs typeface="Khmer OS Muol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m-KH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ឧទាហរណ៍ៈ</a:t>
            </a:r>
            <a:endParaRPr lang="en-US" sz="2400" dirty="0" smtClean="0"/>
          </a:p>
          <a:p>
            <a:pPr marL="0" indent="0">
              <a:buNone/>
            </a:pPr>
            <a:endParaRPr lang="en-US" sz="28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50" y="5324502"/>
            <a:ext cx="4716218" cy="128281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8" name="Down Arrow 7"/>
          <p:cNvSpPr/>
          <p:nvPr/>
        </p:nvSpPr>
        <p:spPr>
          <a:xfrm>
            <a:off x="8985524" y="4176216"/>
            <a:ext cx="518615" cy="1181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99" y="2151778"/>
            <a:ext cx="5758939" cy="355079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2424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km-KH" sz="2800" b="1" dirty="0" smtClean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៤.</a:t>
            </a:r>
            <a:r>
              <a:rPr lang="en-US" sz="2800" dirty="0" smtClean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 </a:t>
            </a:r>
            <a:r>
              <a:rPr lang="km-KH" sz="2800" dirty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ស្វែងយល់ពីរបៀប</a:t>
            </a:r>
            <a:r>
              <a:rPr lang="en-US" sz="2800" dirty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Synchronization</a:t>
            </a:r>
            <a:endParaRPr lang="en-US" sz="2800" dirty="0">
              <a:solidFill>
                <a:srgbClr val="003399"/>
              </a:solidFill>
              <a:latin typeface="Khmer OS Muol" panose="02000500000000020004" pitchFamily="2" charset="0"/>
              <a:cs typeface="Khmer OS Muol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...............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.................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...........</a:t>
            </a:r>
          </a:p>
          <a:p>
            <a:pPr marL="0" indent="0">
              <a:buNone/>
            </a:pPr>
            <a:r>
              <a:rPr lang="km-KH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ឧទាហរណ៍ៈ</a:t>
            </a:r>
            <a:endParaRPr lang="en-US" sz="2400" dirty="0"/>
          </a:p>
          <a:p>
            <a:pPr marL="0" indent="0">
              <a:buNone/>
            </a:pPr>
            <a:endParaRPr lang="en-US" sz="28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1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km-KH" sz="2800" b="1" dirty="0" smtClean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៥.</a:t>
            </a:r>
            <a:r>
              <a:rPr lang="km-KH" sz="2800" dirty="0" smtClean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 ប្រភព</a:t>
            </a:r>
            <a:r>
              <a:rPr lang="km-KH" sz="2800" b="1" dirty="0" smtClean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ឯកសារ</a:t>
            </a:r>
            <a:endParaRPr lang="km-KH" sz="2800" dirty="0">
              <a:solidFill>
                <a:srgbClr val="003399"/>
              </a:solidFill>
              <a:latin typeface="Khmer OS Muol" panose="02000500000000020004" pitchFamily="2" charset="0"/>
              <a:cs typeface="Khmer OS Muol" panose="02000500000000020004" pitchFamily="2" charset="0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...............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.................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...........</a:t>
            </a:r>
          </a:p>
          <a:p>
            <a:pPr marL="0" indent="0">
              <a:buNone/>
            </a:pPr>
            <a:r>
              <a:rPr lang="km-KH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ឧទាហរណ៍ៈ</a:t>
            </a:r>
            <a:endParaRPr lang="en-US" sz="2400" dirty="0"/>
          </a:p>
          <a:p>
            <a:pPr marL="0" indent="0">
              <a:buNone/>
            </a:pPr>
            <a:endParaRPr lang="en-US" sz="28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249</Words>
  <Application>Microsoft Office PowerPoint</Application>
  <PresentationFormat>Widescreen</PresentationFormat>
  <Paragraphs>58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Microsoft YaHei UI</vt:lpstr>
      <vt:lpstr>Arial</vt:lpstr>
      <vt:lpstr>Khmer OS Battambang</vt:lpstr>
      <vt:lpstr>Khmer OS Bokor</vt:lpstr>
      <vt:lpstr>Khmer OS Muol</vt:lpstr>
      <vt:lpstr>Khmer OS Muol Light</vt:lpstr>
      <vt:lpstr>Wingdings</vt:lpstr>
      <vt:lpstr>TS102922647</vt:lpstr>
      <vt:lpstr>PowerPoint Presentation</vt:lpstr>
      <vt:lpstr>ថ្នាក់ ភ្នំពេញ</vt:lpstr>
      <vt:lpstr>មាតិកា</vt:lpstr>
      <vt:lpstr>១. ស្វែងយល់ពី Program, process,thread concepts</vt:lpstr>
      <vt:lpstr>២. ស្វែងយល់ពីរបៀប implementation thread(Thread/Runnable)</vt:lpstr>
      <vt:lpstr>៣. ​​ ស្វែងយល់ពី methods មួយចំនួនក្នុង​Thread class</vt:lpstr>
      <vt:lpstr>៣. ​​ ស្វែងយល់ពី methods មួយចំនួនក្នុង​Thread class</vt:lpstr>
      <vt:lpstr>៤. ស្វែងយល់ពីរបៀប Synchronization</vt:lpstr>
      <vt:lpstr>៥. ប្រភពឯកសារ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2016-05-08T16:32:06Z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