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503" r:id="rId3"/>
    <p:sldId id="505" r:id="rId4"/>
    <p:sldId id="426" r:id="rId5"/>
    <p:sldId id="428" r:id="rId6"/>
    <p:sldId id="530" r:id="rId7"/>
    <p:sldId id="531" r:id="rId8"/>
    <p:sldId id="507" r:id="rId9"/>
    <p:sldId id="508" r:id="rId10"/>
    <p:sldId id="509" r:id="rId11"/>
    <p:sldId id="510" r:id="rId12"/>
    <p:sldId id="511" r:id="rId13"/>
    <p:sldId id="513" r:id="rId14"/>
    <p:sldId id="514" r:id="rId15"/>
    <p:sldId id="515" r:id="rId16"/>
    <p:sldId id="516" r:id="rId17"/>
    <p:sldId id="517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439" r:id="rId30"/>
    <p:sldId id="4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5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5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90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2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3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60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9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1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7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9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http://javaconceptoftheday.com/differences-between-program-vs-process-vs-threads/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http://javaconceptoftheday.com/differences-between-program-vs-process-vs-threads/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10-May-16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10-May-16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10-May-16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sleep()-method" TargetMode="External"/><Relationship Id="rId2" Type="http://schemas.openxmlformats.org/officeDocument/2006/relationships/hyperlink" Target="http://www.javatpoint.com/join()-metho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javaconceptoftheday.com/differences-between-program-vs-process-vs-threads/" TargetMode="External"/><Relationship Id="rId4" Type="http://schemas.openxmlformats.org/officeDocument/2006/relationships/hyperlink" Target="http://www.java-samples.com/showtutorial.php?tutorialid=306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Two ways of implementation thread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Extending Thread Class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41" y="2171701"/>
            <a:ext cx="8725109" cy="44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Two ways of implementation thread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Implementing Runnable Interface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89" y="2157413"/>
            <a:ext cx="6704551" cy="45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 Commonly used methods in Thread class (sleep, join, wait, notify, etc.)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200000"/>
              </a:lnSpc>
            </a:pP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67" y="2188860"/>
            <a:ext cx="6362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 Commonly used methods in Thread class (sleep, join, wait, notify, etc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.)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TIME-WAITING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គឺជាការពន្យាពេលនៃការ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តាមពេល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កំណត់ជាក់លាក់។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53" y="2238914"/>
            <a:ext cx="7647367" cy="42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 Commonly used methods in Thread class (sleep, join, wait, notify, etc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.)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គឺជាការរៀបចំកាលវិភាកនៃការ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ហើយអោយវាធ្វើការងារ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លំដាប់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(ពេល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មួយចប់ទើបវាធ្វើការ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មួយទៀត)។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1" y="3387109"/>
            <a:ext cx="10161690" cy="30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7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 Commonly used methods in Thread class (sleep, join, wait, notify, etc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.)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Wait()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យើងប្រើសំរាប់បញ្ជាអោយ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ទៅដេក(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រហូតដល់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notify()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NotifyAll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ដែលជាអ្នកមកដាស់វា។</a:t>
            </a:r>
          </a:p>
          <a:p>
            <a:pPr marL="204788" indent="-204788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Notify()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ទៅដាស់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Wait()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មុនគេបំផុតអោយវាដំណើរការវិញ។</a:t>
            </a:r>
          </a:p>
          <a:p>
            <a:pPr marL="204788" indent="-204788"/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NotfiyAll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ទៅដាស់​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Wait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ទាំងអស់អោយវាដំណើរការវិញ។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 Commonly used methods in Thread class (sleep, join, wait, notify, etc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.)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9" y="1771048"/>
            <a:ext cx="10140215" cy="44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ជាដំណើរការមួយដែល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ច្រើនព្យាយាម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resource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ដែលមានតែ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មួយប៉ុណ្ណោះអាច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share resource 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ពេលតែមួយ។</a:t>
            </a:r>
          </a:p>
          <a:p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Deposit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72" y="5055885"/>
            <a:ext cx="6682289" cy="8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72" y="5055885"/>
            <a:ext cx="6682289" cy="866024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51" y="1766018"/>
            <a:ext cx="9269496" cy="476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Synchronized block</a:t>
            </a:r>
            <a:r>
              <a:rPr lang="en-US" sz="2400" dirty="0"/>
              <a:t>: a </a:t>
            </a:r>
            <a:r>
              <a:rPr lang="en-US" sz="2400" b="1" i="1" dirty="0"/>
              <a:t>synchronized statement </a:t>
            </a:r>
            <a:r>
              <a:rPr lang="en-US" sz="2400" dirty="0"/>
              <a:t>can be used to acquire a lock on any object not just </a:t>
            </a:r>
            <a:r>
              <a:rPr lang="en-US" sz="2400" b="1" i="1" dirty="0"/>
              <a:t>this</a:t>
            </a:r>
            <a:r>
              <a:rPr lang="en-US" sz="2400" dirty="0"/>
              <a:t> object, </a:t>
            </a:r>
            <a:r>
              <a:rPr lang="en-US" sz="2400" dirty="0" smtClean="0"/>
              <a:t>when </a:t>
            </a:r>
            <a:r>
              <a:rPr lang="en-US" sz="2400" dirty="0"/>
              <a:t>executing a block of code in a method.</a:t>
            </a:r>
            <a:endParaRPr lang="en-US" sz="24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98" y="3185845"/>
            <a:ext cx="2809875" cy="103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72" y="4659312"/>
            <a:ext cx="30575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Thread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ផា វ៉ាន់សា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នង ឌីណា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កាន់ ច័ន្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ទប្រសិទ្ធ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សុង សៀកថេ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 ទិត្យ អម្រិតវិជេយ្យោ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Synchronization using lock</a:t>
            </a:r>
            <a:endParaRPr lang="en-US" sz="24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3" y="2266808"/>
            <a:ext cx="10383805" cy="44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9" y="2611438"/>
            <a:ext cx="9738156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274538"/>
            <a:ext cx="7553325" cy="2962275"/>
          </a:xfrm>
        </p:spPr>
      </p:pic>
    </p:spTree>
    <p:extLst>
      <p:ext uri="{BB962C8B-B14F-4D97-AF65-F5344CB8AC3E}">
        <p14:creationId xmlns:p14="http://schemas.microsoft.com/office/powerpoint/2010/main" val="3235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8" y="2396340"/>
            <a:ext cx="10902076" cy="41352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Account With Synchronized Using Lock</a:t>
            </a:r>
          </a:p>
        </p:txBody>
      </p:sp>
    </p:spTree>
    <p:extLst>
      <p:ext uri="{BB962C8B-B14F-4D97-AF65-F5344CB8AC3E}">
        <p14:creationId xmlns:p14="http://schemas.microsoft.com/office/powerpoint/2010/main" val="370267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8" y="1771048"/>
            <a:ext cx="10894170" cy="44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14" y="1645910"/>
            <a:ext cx="9024078" cy="49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Deadlock</a:t>
            </a:r>
            <a:r>
              <a:rPr lang="en-US" sz="2400" dirty="0"/>
              <a:t>: occurred when two or more threads need to acquire the locks on </a:t>
            </a:r>
            <a:r>
              <a:rPr lang="en-US" sz="2400" dirty="0" smtClean="0"/>
              <a:t>several </a:t>
            </a:r>
            <a:r>
              <a:rPr lang="en-US" sz="2400" dirty="0"/>
              <a:t>shared object.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06" y="2846881"/>
            <a:ext cx="9438022" cy="38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6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4. 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Synchronized collections </a:t>
            </a:r>
            <a:r>
              <a:rPr lang="en-US" sz="2400" dirty="0"/>
              <a:t>can be safely accessed and modified by multiple threads concurrently. The synchronization wrapper classes are thread-safe, but the iterator is fail-fast. To avoid this error: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4" y="3118764"/>
            <a:ext cx="9907003" cy="34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http://www.javatpoint.com/join()-method</a:t>
            </a:r>
            <a:endParaRPr lang="km-KH" sz="22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http://www.javatpoint.com/sleep()-method</a:t>
            </a:r>
            <a:endParaRPr lang="km-KH" sz="22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sz="22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www.java-samples.com/showtutorial.php?tutorialid=306</a:t>
            </a:r>
            <a:endParaRPr lang="en-US" sz="22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http://javaconceptoftheday.com/differences-between-program-vs-process-vs-threads</a:t>
            </a:r>
            <a:r>
              <a:rPr lang="en-US" sz="2200" dirty="0" smtClean="0">
                <a:hlinkClick r:id="rId5"/>
              </a:rPr>
              <a:t>/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1222288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Two ways of implementation thread (Thread/Runnable)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Commonly used methods in Thread class (sleep, join, wait, notify, etc.)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Synchronization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concept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and Threads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basic concept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Operating System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Program </a:t>
            </a:r>
            <a:r>
              <a:rPr lang="km-KH" sz="22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ជាអ្វី?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executable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ដែលផ្ទុករាល់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instructions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ដែលសរសេរឡើងដើម្បី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ការងារជាក់លាក់ណាមួយនៅក្នុងកុំព្យូទ័រ។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ឧទាហរណ៏៖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Chrome.exe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executable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</a:t>
            </a:r>
            <a:r>
              <a:rPr lang="th-T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view webpage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th-T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Notepad.exe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edit text file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មិនមែន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តែវា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hard disk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kernel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concept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Process </a:t>
            </a:r>
            <a:r>
              <a:rPr lang="km-KH" sz="22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ជាអ្វី?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instance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ឧទាហរណ៏៖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double click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chrome icon, Google Chrome process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ត្រូវបានចាប់ផ្តើម 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task manager(Windows)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active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ដូចនេះវានឹងត្រូវ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clear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ចេញពេល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reboot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ប្រសិនបើមាន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ច្រើនកើតឡើង អាចមកពីការបើក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ដដែលៗច្រើន។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ឧទាហរណ៏៖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យើងបើក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Notepad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</a:t>
            </a:r>
            <a:r>
              <a:rPr lang="th-T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ក្នុងពេលតែមួយ។</a:t>
            </a:r>
          </a:p>
          <a:p>
            <a:pPr marL="0" indent="0">
              <a:buNone/>
            </a:pP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and Threads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គឺជាខ្នាត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តូចបំផុតនៃ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និមួយៗមាន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មួយឬច្រើន កំពុងធ្វើការងារតូចៗ រៀងៗខ្លួន ក្នុងពេលជាមួយគ្នា។ 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ឧទាហរណ៏៖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Timeline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Sony Vegas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Cursor play media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កំឡុងពេលដែលយើងអាច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scale, drop, insert, delete, resize, edit,…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គ្រប់យ៉ាងកំឡុងពេលតែមួយ។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Thread </a:t>
            </a:r>
            <a:r>
              <a:rPr lang="km-KH" sz="22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ជាអ្វី?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គឺជាខ្នាត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តូចបំផុតនៃ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និមួយៗមាន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មួយឬច្រើន កំពុងធ្វើការងារតូចៗ រៀងៗខ្លួន ក្នុងពេលជាមួយគ្នា។ 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ឧទាហរណ៏៖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Timeline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Sony Vegas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Cursor play media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កំឡុងពេលដែលយើងអាច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scale, drop, insert, delete, resize, edit,…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គ្រប់យ៉ាងកំឡុងពេលតែមួយ។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concept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11749"/>
            <a:ext cx="12208838" cy="6869749"/>
            <a:chOff x="347662" y="225263"/>
            <a:chExt cx="10972799" cy="61691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62" y="225263"/>
              <a:ext cx="10972799" cy="6169187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473148" y="1678283"/>
              <a:ext cx="4545495" cy="37580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36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concept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2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តើយើងប្រើ </a:t>
            </a: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Thread </a:t>
            </a:r>
            <a:r>
              <a:rPr lang="km-KH" sz="22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ដើម្បីអ្វី?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To perform asynchronous or background processing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Increase the responsiveness of GUI applications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Take advantage of multiprocessor systems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Simplify program logic when there are multiple independent entities.</a:t>
            </a: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Two ways of implementation thread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04788" indent="-204788">
              <a:lnSpc>
                <a:spcPct val="110000"/>
              </a:lnSpc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Multithread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គឹជា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Process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នៃការ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Executing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នៅ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multiple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threads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Multithread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វាដូចទៅនិង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Multiprocess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គឺវាប្រើសំរាប់ធ្វើការច្រើនក្នុងពេលតែមួយដូចគ្នា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គ្រាន់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 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ត្រូវបានប្រើច្រើនជាង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Multiprocess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ដោយសារ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Share 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Commom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Area (Save Memory)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ភាគច្រើន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Multithreading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ត្រូវបានប្រើនៅក្នុង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Games, Animation…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>
              <a:lnSpc>
                <a:spcPct val="11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 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មាន​២​ របៀបគឺ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By extending Thread Class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By implementing Runnable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682</Words>
  <Application>Microsoft Office PowerPoint</Application>
  <PresentationFormat>Widescreen</PresentationFormat>
  <Paragraphs>149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 1. Program, process, thread concept </vt:lpstr>
      <vt:lpstr> 1. Program, process, thread concept (បន្ត) </vt:lpstr>
      <vt:lpstr>Program, Process and Threads(ត)</vt:lpstr>
      <vt:lpstr> 1. Program, process, thread concept​ (បន្ត) </vt:lpstr>
      <vt:lpstr> 1. Program, process, thread concept (តចប់) </vt:lpstr>
      <vt:lpstr> 2. Two ways of implementation thread </vt:lpstr>
      <vt:lpstr> 2. Two ways of implementation thread (បន្ត) </vt:lpstr>
      <vt:lpstr> 2. Two ways of implementation thread (បន្ត) </vt:lpstr>
      <vt:lpstr>3. Commonly used methods in Thread class (sleep, join, wait, notify, etc.)</vt:lpstr>
      <vt:lpstr> 3. Commonly used methods in Thread class (sleep, join, wait, notify, etc.) (បន្ត) </vt:lpstr>
      <vt:lpstr> 3. Commonly used methods in Thread class (sleep, join, wait, notify, etc.) (បន្ត) </vt:lpstr>
      <vt:lpstr> 3. Commonly used methods in Thread class (sleep, join, wait, notify, etc.) (បន្ត) </vt:lpstr>
      <vt:lpstr> 3. Commonly used methods in Thread class (sleep, join, wait, notify, etc.) (បន្ត) </vt:lpstr>
      <vt:lpstr>4. Synchronization</vt:lpstr>
      <vt:lpstr>4. Synchronization (បន្ត)</vt:lpstr>
      <vt:lpstr>4. Synchronization (បន្ត)</vt:lpstr>
      <vt:lpstr>4. Synchronization (បន្ត)</vt:lpstr>
      <vt:lpstr>4. Synchronization (បន្ត)</vt:lpstr>
      <vt:lpstr>4. Synchronization (បន្ត)</vt:lpstr>
      <vt:lpstr>4. Synchronization (បន្ត)</vt:lpstr>
      <vt:lpstr>4. Synchronization (បន្ត)</vt:lpstr>
      <vt:lpstr>4. Synchronization (បន្ត)</vt:lpstr>
      <vt:lpstr>4. Synchronization (បន្ត)</vt:lpstr>
      <vt:lpstr>4. Synchronization (បន្ត)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2016-05-10T01:05:45Z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