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503" r:id="rId3"/>
    <p:sldId id="505" r:id="rId4"/>
    <p:sldId id="426" r:id="rId5"/>
    <p:sldId id="506" r:id="rId6"/>
    <p:sldId id="522" r:id="rId7"/>
    <p:sldId id="523" r:id="rId8"/>
    <p:sldId id="527" r:id="rId9"/>
    <p:sldId id="509" r:id="rId10"/>
    <p:sldId id="439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4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31-Mar-16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31-Mar-16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31-Mar-16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31-Mar-16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31-Mar-16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31-Mar-16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basic_operators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History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Characteristic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ស្វែងយល់អំពី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J2SE, J2EE, J2ME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API Documentation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JVM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,​ ការគ្រប់គ្រង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Memory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ដំណើរការរបស់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8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ការដំឡើងកម្មវិធី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Eclipse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9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កម្មវិធីដំបូងរបស់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(Hello World)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10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ការប្រកាស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11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Naming Rule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12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Comment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731267" cy="43122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ត្រូវបានបង្កើតឡើងដោយ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GreenTeam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ដែលបង្កើតឡើងក្នុងគោលបំណង សំរាប់ប្រើប្រាស់ក្នុងឧបករណ៍លក្ខណៈទ្រង់ទ្រាយតូច​ 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Programming, mobile devices, games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James Gosling, Mike Sheridan, and Patrick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Naughton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ដែលនៅក្នុងក្រុម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Green Team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បានចាប់ផ្ដើម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ដំបូងនៅខែមិថុនាឆ្នាំ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1991.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0" y="177104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31138" r="47219" b="2715"/>
          <a:stretch/>
        </p:blipFill>
        <p:spPr>
          <a:xfrm>
            <a:off x="8842917" y="1818033"/>
            <a:ext cx="3132844" cy="35079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771048"/>
            <a:ext cx="8649118" cy="46234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ដំបូងឡើយគេឲ្យឈ្មោះវាថា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Green Talk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បន្ទាប់មកទៀតទើបគេដាក់ឈ្មោះថ្មីឲ្យវាគឺ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Oak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ដែលជាសញ្ញានៃភាពខ្លាំងដែលត្រូវបានគេជ្រើសរើសជាដើមឈើជាតិ។ ក្រោយមកទៀតវាត្រូវបានប្តូរឈ្មោះថា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ដែលជាកោះមួយនៃប្រទេស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Indonesia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ដែលជាកន្លែងដំបូងដែល​កាហ្វេត្រូវបានផលិត។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ក្រោយមក លោក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James Gosling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ក៏បានចូលរួម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develop 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Sun microsystem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ក្រោយមកទៀត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ក៏បានក្លាយជាកម្មសិទ្ធរបស់ក្រុមហ៊ុន 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Oracle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ដល់បច្ចុប្បន្ន។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67825" y="5880739"/>
            <a:ext cx="2824175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22]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6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Wrapper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Simple: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ព្រោះវាបានលុបបំបាត់ចោលនូវ​លក្ខណះមិនចាំបាច់មួយចំនួនរបស់ភាសា​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C/C++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OOP: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វាមានលក្ខណះ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encapsulation, inheritance,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Statically Type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ទាំងអស់មុននិងយកមកប្រើត្រូវតែប្រកាសជាមុនសិន។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Compiled &amp; Interpreted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កម្មវិធីរបស់វាត្រូវបានបកប្រែជាទំរង់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 Neutral and Portable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វាមានលក្ខណះមិនអាស្រ័យនឹងទម្រង់ខាងក្នុងរបស់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វាអាចអោយកម្មវិធីប្រតិបត្តិការងារបានច្រើនក្នុងពេលតែមួយ។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53603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www.tutorialspoint.com/java/java_basic_operators.htm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មាតិកា</vt:lpstr>
      <vt:lpstr> 1. Autoboxing </vt:lpstr>
      <vt:lpstr> 1. Promotion and Casting </vt:lpstr>
      <vt:lpstr>2. Wrapper Class</vt:lpstr>
      <vt:lpstr> 4. Operators 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2016-03-31T07:05:50Z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