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503" r:id="rId3"/>
    <p:sldId id="505" r:id="rId4"/>
    <p:sldId id="426" r:id="rId5"/>
    <p:sldId id="506" r:id="rId6"/>
    <p:sldId id="522" r:id="rId7"/>
    <p:sldId id="523" r:id="rId8"/>
    <p:sldId id="527" r:id="rId9"/>
    <p:sldId id="509" r:id="rId10"/>
    <p:sldId id="530" r:id="rId11"/>
    <p:sldId id="531" r:id="rId12"/>
    <p:sldId id="532" r:id="rId13"/>
    <p:sldId id="528" r:id="rId14"/>
    <p:sldId id="533" r:id="rId15"/>
    <p:sldId id="529" r:id="rId16"/>
    <p:sldId id="439" r:id="rId17"/>
    <p:sldId id="4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42" autoAdjust="0"/>
  </p:normalViewPr>
  <p:slideViewPr>
    <p:cSldViewPr snapToGrid="0">
      <p:cViewPr>
        <p:scale>
          <a:sx n="70" d="100"/>
          <a:sy n="70" d="100"/>
        </p:scale>
        <p:origin x="1320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31-Mar-16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31-Mar-16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31-Mar-16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31-Mar-16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31-Mar-16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31-Mar-16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31-Mar-16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java_basic_operators.htm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39563"/>
              </p:ext>
            </p:extLst>
          </p:nvPr>
        </p:nvGraphicFramePr>
        <p:xfrm>
          <a:off x="954313" y="2036838"/>
          <a:ext cx="1082402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&amp; </a:t>
                      </a:r>
                      <a:r>
                        <a:rPr lang="en-US" b="1" dirty="0">
                          <a:effectLst/>
                        </a:rPr>
                        <a:t>(bitwise and)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(bitwise or)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right operand to the left operand and assign the result to left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 (bitwise XOR)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(bitwise compliment)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right operand with the left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(left shift)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operand with the right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 (right shift)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modulus using two operands and assign the result to left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(zero fill right shift)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 AND assignment operator.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75166"/>
              </p:ext>
            </p:extLst>
          </p:nvPr>
        </p:nvGraphicFramePr>
        <p:xfrm>
          <a:off x="954313" y="2036838"/>
          <a:ext cx="1082402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(logical 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 (logical 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right operand to the left operand and assign the result to left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(logical 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4313" y="2036838"/>
          <a:ext cx="1082402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right operand to the left operand and assign the result to left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right operand with the left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operand with the right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modulus using two operands and assign the result to left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 AND assignment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exclusive OR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inclusive OR and assignment operator.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Miscellaneous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14282"/>
              </p:ext>
            </p:extLst>
          </p:nvPr>
        </p:nvGraphicFramePr>
        <p:xfrm>
          <a:off x="954313" y="2036838"/>
          <a:ext cx="1082402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 Operator ( ? : )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Operator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right operand to the left operand and assign the result to left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right operand with the left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operand with the right operand and assign the result to left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modulus using two operands and assign the result to left operand.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 AND assignment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exclusive OR and assignment operator.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inclusive OR and assignment operator.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0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input/output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www.tutorialspoint.com/java/java_basic_operators.htm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មូលដ្ឋានគ្រិះរបស់ភាសា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History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Characteristic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JDK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នៅក្នុង​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J2SE, J2EE, J2ME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API Documentation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,​ ការគ្រប់គ្រង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Memory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ដំណើរការរបស់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ការដំឡើងកម្មវិធី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កម្មវិធីដំបូងរបស់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អំពី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(Hello World)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ការប្រកាស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Naming Rule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12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731267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ត្រូវបានបង្កើតឡើងដោយ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GreenTeam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ដែលបង្កើតឡើងក្នុងគោលបំណង សំរាប់ប្រើប្រាស់ក្នុងឧបករណ៍លក្ខណៈទ្រង់ទ្រាយតូច​ ដូចជា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Programming, mobile devices, games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Gosling, Mike Sheridan, and Patrick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Naughton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ដែលនៅក្នុងក្រុម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Team</a:t>
            </a: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បានចាប់ផ្ដើម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ដំបូងនៅខែមិថុនាឆ្នាំ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1991.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0" y="177104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1138" r="47219" b="2715"/>
          <a:stretch/>
        </p:blipFill>
        <p:spPr>
          <a:xfrm>
            <a:off x="8842917" y="1818033"/>
            <a:ext cx="3132844" cy="35079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771048"/>
            <a:ext cx="8649118" cy="4623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ដំបូងឡើយគេឲ្យឈ្មោះវាថា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Green Talk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បន្ទាប់មកទៀតទើបគេដាក់ឈ្មោះថ្មីឲ្យវាគឺ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Oak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ដែលជាសញ្ញានៃភាពខ្លាំងដែលត្រូវបានគេជ្រើសរើសជាដើមឈើជាតិ។ ក្រោយមកទៀតវាត្រូវបានប្តូរឈ្មោះថា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ដែលជាកោះមួយនៃប្រទេស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Indonesia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ដែលជាកន្លែងដំបូងដែល​កាហ្វេត្រូវបានផលិត។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ក្រោយមក លោក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James Gosling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ក៏បានចូលរួម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develop 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microsystem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ក្រោយមកទៀត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ក៏បានក្លាយជាកម្មសិទ្ធរបស់ក្រុមហ៊ុន 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Oracle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ដល់បច្ចុប្បន្ន។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67825" y="5880739"/>
            <a:ext cx="2824175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22]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Wrapper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Simple: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ព្រោះវាបានលុបបំបាត់ចោលនូវ​លក្ខណះមិនចាំបាច់មួយចំនួនរបស់ភាសា​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C/C++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OOP: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encapsulation, inheritance,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Statically Type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ទាំងអស់មុននិងយកមកប្រើត្រូវតែប្រកាសជាមុនសិន។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Compiled &amp; Interpreted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កម្មវិធីរបស់វាត្រូវបានបកប្រែជាទំរង់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Neutral and Portable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វាមានលក្ខណះមិនអាស្រ័យនឹងទម្រង់ខាងក្នុងរបស់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r>
              <a:rPr lang="en-US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Multithreaded: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វាអាចអោយកម្មវិធីប្រតិបត្តិការងារបានច្រើនក្នុងពេលតែមួយ។</a:t>
            </a: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68666"/>
              </p:ext>
            </p:extLst>
          </p:nvPr>
        </p:nvGraphicFramePr>
        <p:xfrm>
          <a:off x="954313" y="2036838"/>
          <a:ext cx="1082402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values on either side of the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right hand operand from left hand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values on either side of the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hand operand by right hand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hand operand by right hand operand and returns remainder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the value of operand by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Decreases the value of operand by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23400"/>
              </p:ext>
            </p:extLst>
          </p:nvPr>
        </p:nvGraphicFramePr>
        <p:xfrm>
          <a:off x="954313" y="2036838"/>
          <a:ext cx="1082402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9744"/>
                <a:gridCol w="8164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(equal 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Assigns values from right side operands to left side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 (not equal 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adds right operand to the left operand and assign the result to left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(greater than)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subtracts right operand from the left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(less than)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multiplies right operand with the left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(greater than or equal 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 left operand with the right operand and assign the result to left operand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 (less than or equal 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modulus using two operands and assign the result to left operand.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7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1064</Words>
  <Application>Microsoft Office PowerPoint</Application>
  <PresentationFormat>Widescreen</PresentationFormat>
  <Paragraphs>185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មាតិកា</vt:lpstr>
      <vt:lpstr> 1. Autoboxing </vt:lpstr>
      <vt:lpstr> 1. Promotion and Casting </vt:lpstr>
      <vt:lpstr>2. Wrapper Class</vt:lpstr>
      <vt:lpstr> 4. Operators  </vt:lpstr>
      <vt:lpstr> 4. Operators  </vt:lpstr>
      <vt:lpstr> 4. Operators  </vt:lpstr>
      <vt:lpstr> 4. Operators  </vt:lpstr>
      <vt:lpstr> 4. Operators (ត)  </vt:lpstr>
      <vt:lpstr> 4. Operators (ត)  </vt:lpstr>
      <vt:lpstr> 5. System Class input/output (ត) 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2016-03-31T10:03:43Z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