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404" r:id="rId3"/>
    <p:sldId id="427" r:id="rId4"/>
    <p:sldId id="426" r:id="rId5"/>
    <p:sldId id="440" r:id="rId6"/>
    <p:sldId id="441" r:id="rId7"/>
    <p:sldId id="442" r:id="rId8"/>
    <p:sldId id="443" r:id="rId9"/>
    <p:sldId id="444" r:id="rId10"/>
    <p:sldId id="463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BF"/>
    <a:srgbClr val="66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08-Jul-16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08-Jul-16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08-Jul-16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udytrails.com/java/java8/Java8_Lambdas_FunctionalProgramming.jsp" TargetMode="External"/><Relationship Id="rId3" Type="http://schemas.openxmlformats.org/officeDocument/2006/relationships/hyperlink" Target="http://geekmonkey.org/2012/09/a-new-date-and-time-api-for-jdk-8/" TargetMode="External"/><Relationship Id="rId7" Type="http://schemas.openxmlformats.org/officeDocument/2006/relationships/hyperlink" Target="https://blog.idrsolutions.com/2015/02/java-8-method-references-explained-5-minutes/" TargetMode="External"/><Relationship Id="rId2" Type="http://schemas.openxmlformats.org/officeDocument/2006/relationships/hyperlink" Target="http://www.tutorialspoint.com/java8/java8_default_method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8/java8_base64.htm" TargetMode="External"/><Relationship Id="rId5" Type="http://schemas.openxmlformats.org/officeDocument/2006/relationships/hyperlink" Target="http://stackoverflow.com/questions/201479/what-is-base-64-encoding-used-for" TargetMode="External"/><Relationship Id="rId4" Type="http://schemas.openxmlformats.org/officeDocument/2006/relationships/hyperlink" Target="https://en.wikipedia.org/wiki/Base64#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6432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Internet and Email</a:t>
            </a:r>
            <a:endParaRPr lang="km-KH" sz="28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555422" y="4079228"/>
            <a:ext cx="4198428" cy="1222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ណែនាំដោយ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Dr. Kim Tae Kyung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63909" y="4883256"/>
            <a:ext cx="360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879" y="62204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http://</a:t>
            </a:r>
            <a:r>
              <a:rPr lang="en-US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06824" y="2243566"/>
            <a:ext cx="91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លីម ឈុនលី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ណង ឌីណា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ស៊ីម វិច្ឆិរ៉ា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ស៊ឹម រ៉ាក់គី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ស៊ីម រដ្ឋាហាវសុង</a:t>
            </a:r>
          </a:p>
          <a:p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លោក ទិត្យ គុយលីម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12252"/>
            <a:ext cx="10994126" cy="1014664"/>
          </a:xfrm>
        </p:spPr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មាតិកា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2375" y="1694848"/>
            <a:ext cx="11020926" cy="4814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សេចក្តីផ្តើម</a:t>
            </a:r>
          </a:p>
          <a:p>
            <a:pPr marL="0" indent="0"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ស្វែងយល់ពី អ៊ីនធ័រណេត</a:t>
            </a:r>
          </a:p>
          <a:p>
            <a:pPr marL="0" indent="0">
              <a:buNone/>
            </a:pP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៣.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របៀបនៃការប្រើប្រាស់ អ៊ីនធ័រណេត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ស្វែងយល់ពី សារអេឡិចត្រូនិច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(E-mail)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របៀបបង្កើត និង ប្រើប្រាស់ ប្រអប់សារអេឡិចត្រូនិច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៦.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ការស្វែងរកឯកសារផ្សេងៗនៅលើបណ្ដាញ អ៊ីនធ័រណេត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១.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សេចក្តីផ្តើម</a:t>
            </a:r>
            <a:endParaRPr lang="km-KH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51819"/>
            <a:ext cx="11020926" cy="4542504"/>
          </a:xfrm>
        </p:spPr>
        <p:txBody>
          <a:bodyPr/>
          <a:lstStyle/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8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JDK 1.8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គឺជាជំនាន់ថ្មីរបស់ភាសា​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8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ត្រូវបានដាក់អោយប្រើប្រាស់នៅថ្ងៃ 18​ មិនា 2014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8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ត្រូវបានបង្កើតឡើងក្នុងគោលបំណង សម្រួលដល់ការសរសេរកម្មវិធី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ជាមួយនឹងកំណែទម្រង់ និងការបន្ថែមមុខងារដ៏មានប្រយោជន៍ជា​ច្រើនដូចជា៖​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Functional Programming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New JavaScript Engine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New Date Time API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New Streaming API</a:t>
            </a: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២.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ស្វែងយល់ពី អ៊ីនធ័រណេត</a:t>
            </a:r>
            <a:endParaRPr lang="km-KH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ដោយសារ​តែ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8 ជាកំណែបន្ថែមទៅលើ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7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ដូច្នេះអ្នកគួរតែមានការយល់ដឹងទៅលើ ភាសា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មុននឹងធ្វើការសិក្សាទៅលើ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8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នេះ។</a:t>
            </a:r>
          </a:p>
          <a:p>
            <a:pPr>
              <a:lnSpc>
                <a:spcPct val="150000"/>
              </a:lnSpc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សម្រាប់អ្នកដែលធ្លាប់ប្រើប្រាស់ភាសា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7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អ្នកប្រាកដជាឃើញមានភាពខុសប្លែកខ្លះៗនៅលើ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Syntax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8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ដោយសារតែ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8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បានកំណែលើការសរសេរ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Syntax </a:t>
            </a: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ខ្លះៗឲ្យមានភាពងាយស្រួល និងខ្លីជាងមុន។</a:t>
            </a:r>
          </a:p>
        </p:txBody>
      </p:sp>
    </p:spTree>
    <p:extLst>
      <p:ext uri="{BB962C8B-B14F-4D97-AF65-F5344CB8AC3E}">
        <p14:creationId xmlns:p14="http://schemas.microsoft.com/office/powerpoint/2010/main" val="6170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៣. របៀបនៃការប្រើប្រាស់ អ៊ីនធ័រណេត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តម្រូវការក្នុងការតម្លើង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Java 8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មាន៖</a:t>
            </a:r>
          </a:p>
          <a:p>
            <a:pPr marL="320040" lvl="1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1. កុំព្យូទ័រប្រើប្រាស់ប្រព័ន្ធប្រតិបត្តិការ៖ 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Windows (XP / 7 / 8 / 8.1 / 10), Mac OS X (10.8+)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2. Disk space: 150MB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3. Java Development Kit (JDK8)</a:t>
            </a: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320040" lvl="1" indent="0">
              <a:buNone/>
            </a:pPr>
            <a:r>
              <a:rPr lang="km-KH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4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. Java Editor (</a:t>
            </a:r>
            <a:r>
              <a:rPr lang="en-US" dirty="0" err="1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NetBean</a:t>
            </a:r>
            <a:r>
              <a:rPr lang="en-US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Eclipse, Notepad, etc…)</a:t>
            </a: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606392" y="1579791"/>
            <a:ext cx="4930808" cy="38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៣.១ តម្រូវការ</a:t>
            </a:r>
            <a:endParaRPr lang="en-US" sz="2600" dirty="0">
              <a:solidFill>
                <a:srgbClr val="6600CC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៤</a:t>
            </a:r>
            <a:r>
              <a:rPr lang="km-KH" sz="3200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. </a:t>
            </a:r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ស្វែងយល់ពី សារអេឡិចត្រូនិច (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E-mail)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Download JDK 8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ពី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Website Oracle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តាមរយះដំណរខាងក្រោម៖</a:t>
            </a:r>
          </a:p>
          <a:p>
            <a:pPr marL="320040" lvl="3" indent="0">
              <a:spcBef>
                <a:spcPts val="2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  <a:hlinkClick r:id="rId2"/>
              </a:rPr>
              <a:t>http://www.oracle.com/technetwork/java/javase/downloads/jdk8-downloads-2133151.html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ធ្វើការដំឡើង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JDK 8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639763" lvl="2" indent="-639763">
              <a:buNone/>
            </a:pPr>
            <a:endParaRPr lang="km-KH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606392" y="1579791"/>
            <a:ext cx="4930808" cy="38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៣.២ </a:t>
            </a:r>
            <a:r>
              <a:rPr lang="en-US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Set Up JDK 8</a:t>
            </a:r>
          </a:p>
        </p:txBody>
      </p:sp>
    </p:spTree>
    <p:extLst>
      <p:ext uri="{BB962C8B-B14F-4D97-AF65-F5344CB8AC3E}">
        <p14:creationId xmlns:p14="http://schemas.microsoft.com/office/powerpoint/2010/main" val="27544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៣. ការតម្លើង </a:t>
            </a:r>
            <a:r>
              <a:rPr lang="en-US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Java 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639763" lvl="2" indent="-639763">
              <a:buAutoNum type="arabicPeriod"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ធ្វើការទាញយក និងតម្លើង </a:t>
            </a:r>
            <a:r>
              <a:rPr lang="en-US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Eclipse IDE </a:t>
            </a: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តាមរយះដំណរខាងក្រោម៖</a:t>
            </a:r>
          </a:p>
          <a:p>
            <a:pPr marL="320040" lvl="3" indent="0">
              <a:buNone/>
            </a:pPr>
            <a:r>
              <a:rPr lang="en-US" sz="18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https://www.eclipse.org/downloads/download.php?file=/oomph/epp/neon/R/eclipse-inst-win64.exe</a:t>
            </a:r>
          </a:p>
          <a:p>
            <a:pPr marL="639763" lvl="2" indent="-639763">
              <a:buAutoNum type="arabicPeriod"/>
            </a:pPr>
            <a:endParaRPr lang="en-US" sz="2400">
              <a:latin typeface="Khmer OS Battambang" pitchFamily="2" charset="0"/>
              <a:cs typeface="Khmer OS Battambang" pitchFamily="2" charset="0"/>
            </a:endParaRPr>
          </a:p>
          <a:p>
            <a:pPr marL="639763" lvl="2" indent="-639763">
              <a:buAutoNum type="arabicPeriod"/>
            </a:pPr>
            <a:r>
              <a:rPr lang="km-KH" sz="2400">
                <a:latin typeface="Khmer OS Battambang" pitchFamily="2" charset="0"/>
                <a:cs typeface="Khmer OS Battambang" pitchFamily="2" charset="0"/>
              </a:rPr>
              <a:t>បើក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Eclipse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និងធ្វើការ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Set Up…</a:t>
            </a:r>
          </a:p>
          <a:p>
            <a:pPr marL="639763" lvl="2" indent="-639763">
              <a:buAutoNum type="arabicPeriod"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606391" y="1579791"/>
            <a:ext cx="7884466" cy="382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៣.៣ </a:t>
            </a:r>
            <a:r>
              <a:rPr lang="en-US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Set Up Java 8 support</a:t>
            </a:r>
            <a:r>
              <a:rPr lang="km-KH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2600" dirty="0">
                <a:solidFill>
                  <a:srgbClr val="6600CC"/>
                </a:solidFill>
                <a:latin typeface="Khmer OS Muol Light" pitchFamily="2" charset="0"/>
                <a:cs typeface="Khmer OS Muol Light" pitchFamily="2" charset="0"/>
              </a:rPr>
              <a:t>on Eclipse IDE</a:t>
            </a:r>
          </a:p>
        </p:txBody>
      </p:sp>
    </p:spTree>
    <p:extLst>
      <p:ext uri="{BB962C8B-B14F-4D97-AF65-F5344CB8AC3E}">
        <p14:creationId xmlns:p14="http://schemas.microsoft.com/office/powerpoint/2010/main" val="18605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ឯកសារយោង</a:t>
            </a:r>
            <a:endParaRPr lang="en-US" sz="3200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http://www.tutorialspoint.com/java8/java8_default_methods.htm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http://geekmonkey.org/2012/09/a-new-date-and-time-api-for-jdk-8/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https://en.wikipedia.org/wiki/Base64#Design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http://stackoverflow.com/questions/201479/what-is-base-64-encoding-used-for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http://www.tutorialspoint.com/java8/java8_base64.htm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hlinkClick r:id="rId7"/>
              </a:rPr>
              <a:t>https://blog.idrsolutions.com/2015/02/java-8-method-references-explained-5-minutes/</a:t>
            </a:r>
            <a:endParaRPr lang="en-US" dirty="0"/>
          </a:p>
          <a:p>
            <a:r>
              <a:rPr lang="en-US" u="sng" dirty="0">
                <a:hlinkClick r:id="rId8"/>
              </a:rPr>
              <a:t>http://www.studytrails.com/java/java</a:t>
            </a:r>
            <a:r>
              <a:rPr lang="km-KH" u="sng" dirty="0">
                <a:hlinkClick r:id="rId8"/>
              </a:rPr>
              <a:t>8/</a:t>
            </a:r>
            <a:r>
              <a:rPr lang="en-US" u="sng" dirty="0">
                <a:hlinkClick r:id="rId8"/>
              </a:rPr>
              <a:t>Java</a:t>
            </a:r>
            <a:r>
              <a:rPr lang="km-KH" u="sng" dirty="0">
                <a:hlinkClick r:id="rId8"/>
              </a:rPr>
              <a:t>8</a:t>
            </a:r>
            <a:r>
              <a:rPr lang="en-US" u="sng" dirty="0">
                <a:hlinkClick r:id="rId8"/>
              </a:rPr>
              <a:t>_</a:t>
            </a:r>
            <a:r>
              <a:rPr lang="en-US" u="sng" dirty="0" err="1">
                <a:hlinkClick r:id="rId8"/>
              </a:rPr>
              <a:t>Lambdas_FunctionalProgramming.jsp</a:t>
            </a:r>
            <a:endParaRPr lang="en-US" dirty="0"/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km-KH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DaunPenh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១. សេចក្តីផ្តើម</vt:lpstr>
      <vt:lpstr>២. ស្វែងយល់ពី អ៊ីនធ័រណេត</vt:lpstr>
      <vt:lpstr>៣. របៀបនៃការប្រើប្រាស់ អ៊ីនធ័រណេត</vt:lpstr>
      <vt:lpstr>៤. ស្វែងយល់ពី សារអេឡិចត្រូនិច (E-mail)</vt:lpstr>
      <vt:lpstr>៣. ការតម្លើង Java 8</vt:lpstr>
      <vt:lpstr>ឯកសារយោង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2016-07-08T09:19:07Z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