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2" r:id="rId1"/>
  </p:sldMasterIdLst>
  <p:sldIdLst>
    <p:sldId id="256" r:id="rId2"/>
    <p:sldId id="257" r:id="rId3"/>
    <p:sldId id="259" r:id="rId4"/>
    <p:sldId id="258" r:id="rId5"/>
    <p:sldId id="265" r:id="rId6"/>
    <p:sldId id="260" r:id="rId7"/>
    <p:sldId id="261" r:id="rId8"/>
    <p:sldId id="262" r:id="rId9"/>
    <p:sldId id="263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96" autoAdjust="0"/>
    <p:restoredTop sz="94660"/>
  </p:normalViewPr>
  <p:slideViewPr>
    <p:cSldViewPr snapToGrid="0">
      <p:cViewPr varScale="1">
        <p:scale>
          <a:sx n="72" d="100"/>
          <a:sy n="72" d="100"/>
        </p:scale>
        <p:origin x="12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65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67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8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6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0238" y="1122363"/>
            <a:ext cx="6593681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0238" y="3602038"/>
            <a:ext cx="6593681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01052" y="5410202"/>
            <a:ext cx="2057400" cy="365125"/>
          </a:xfrm>
        </p:spPr>
        <p:txBody>
          <a:bodyPr/>
          <a:lstStyle/>
          <a:p>
            <a:fld id="{8C59C473-8BF9-47FF-8543-DCAA43E34352}" type="datetimeFigureOut">
              <a:rPr lang="en-US" smtClean="0"/>
              <a:t>3/13/2017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0237" y="5410202"/>
            <a:ext cx="384366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5603" y="5410200"/>
            <a:ext cx="578317" cy="365125"/>
          </a:xfrm>
        </p:spPr>
        <p:txBody>
          <a:bodyPr/>
          <a:lstStyle/>
          <a:p>
            <a:fld id="{C79ACC76-08F0-41A2-9DB0-2B4CD5587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27385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304665"/>
            <a:ext cx="7434266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606426"/>
            <a:ext cx="7434266" cy="3299778"/>
          </a:xfrm>
          <a:prstGeom prst="round2DiagRect">
            <a:avLst>
              <a:gd name="adj1" fmla="val 5101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5124020"/>
            <a:ext cx="7433144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9C473-8BF9-47FF-8543-DCAA43E34352}" type="datetimeFigureOut">
              <a:rPr lang="en-US" smtClean="0"/>
              <a:t>3/13/2017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ACC76-08F0-41A2-9DB0-2B4CD5587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850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609600"/>
            <a:ext cx="7429466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419600"/>
            <a:ext cx="7428344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9C473-8BF9-47FF-8543-DCAA43E34352}" type="datetimeFigureOut">
              <a:rPr lang="en-US" smtClean="0"/>
              <a:t>3/13/2017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ACC76-08F0-41A2-9DB0-2B4CD5587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2127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309919"/>
            <a:ext cx="74295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9C473-8BF9-47FF-8543-DCAA43E34352}" type="datetimeFigureOut">
              <a:rPr lang="en-US" smtClean="0"/>
              <a:t>3/13/2017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ACC76-08F0-41A2-9DB0-2B4CD5587A9E}" type="slidenum">
              <a:rPr lang="en-US" smtClean="0"/>
              <a:t>‹#›</a:t>
            </a:fld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696579" y="71845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817473" y="276497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297787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2134042"/>
            <a:ext cx="74295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4657655"/>
            <a:ext cx="7428379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9C473-8BF9-47FF-8543-DCAA43E34352}" type="datetimeFigureOut">
              <a:rPr lang="en-US" smtClean="0"/>
              <a:t>3/13/2017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ACC76-08F0-41A2-9DB0-2B4CD5587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2191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609600"/>
            <a:ext cx="74294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674463"/>
            <a:ext cx="2397674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56059" y="3360263"/>
            <a:ext cx="2396432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677635"/>
            <a:ext cx="238828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6075" y="3363435"/>
            <a:ext cx="238895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674463"/>
            <a:ext cx="239622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3360263"/>
            <a:ext cx="2396226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9C473-8BF9-47FF-8543-DCAA43E34352}" type="datetimeFigureOut">
              <a:rPr lang="en-US" smtClean="0"/>
              <a:t>3/13/2017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ACC76-08F0-41A2-9DB0-2B4CD5587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5625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609600"/>
            <a:ext cx="74294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4404596"/>
            <a:ext cx="239643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666998"/>
            <a:ext cx="239643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4980859"/>
            <a:ext cx="239643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4404596"/>
            <a:ext cx="24003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666998"/>
            <a:ext cx="2399205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4980857"/>
            <a:ext cx="24003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4404595"/>
            <a:ext cx="2393056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666998"/>
            <a:ext cx="2396227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4980855"/>
            <a:ext cx="2396226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9C473-8BF9-47FF-8543-DCAA43E34352}" type="datetimeFigureOut">
              <a:rPr lang="en-US" smtClean="0"/>
              <a:t>3/13/2017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ACC76-08F0-41A2-9DB0-2B4CD5587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8413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9C473-8BF9-47FF-8543-DCAA43E34352}" type="datetimeFigureOut">
              <a:rPr lang="en-US" smtClean="0"/>
              <a:t>3/13/2017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ACC76-08F0-41A2-9DB0-2B4CD5587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6155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609600"/>
            <a:ext cx="1503758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609600"/>
            <a:ext cx="5811443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9C473-8BF9-47FF-8543-DCAA43E34352}" type="datetimeFigureOut">
              <a:rPr lang="en-US" smtClean="0"/>
              <a:t>3/13/2017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ACC76-08F0-41A2-9DB0-2B4CD5587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4846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856060" y="2249487"/>
            <a:ext cx="742949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Date Placeholder 3"/>
          <p:cNvSpPr>
            <a:spLocks noGrp="1"/>
          </p:cNvSpPr>
          <p:nvPr>
            <p:ph type="dt" sz="half" idx="10"/>
          </p:nvPr>
        </p:nvSpPr>
        <p:spPr>
          <a:xfrm>
            <a:off x="5592691" y="5883277"/>
            <a:ext cx="2057400" cy="365125"/>
          </a:xfrm>
        </p:spPr>
        <p:txBody>
          <a:bodyPr/>
          <a:lstStyle/>
          <a:p>
            <a:fld id="{8C59C473-8BF9-47FF-8543-DCAA43E34352}" type="datetimeFigureOut">
              <a:rPr lang="en-US" smtClean="0"/>
              <a:t>3/13/2017</a:t>
            </a:fld>
            <a:endParaRPr lang="en-US"/>
          </a:p>
        </p:txBody>
      </p:sp>
      <p:sp>
        <p:nvSpPr>
          <p:cNvPr id="5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56059" y="5883276"/>
            <a:ext cx="467948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07241" y="5883275"/>
            <a:ext cx="578317" cy="365125"/>
          </a:xfrm>
        </p:spPr>
        <p:txBody>
          <a:bodyPr/>
          <a:lstStyle/>
          <a:p>
            <a:fld id="{C79ACC76-08F0-41A2-9DB0-2B4CD5587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508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419227"/>
            <a:ext cx="74295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4424362"/>
            <a:ext cx="74295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9C473-8BF9-47FF-8543-DCAA43E34352}" type="datetimeFigureOut">
              <a:rPr lang="en-US" smtClean="0"/>
              <a:t>3/13/2017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ACC76-08F0-41A2-9DB0-2B4CD5587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72703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2249486"/>
            <a:ext cx="3658792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2249486"/>
            <a:ext cx="3656408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9C473-8BF9-47FF-8543-DCAA43E34352}" type="datetimeFigureOut">
              <a:rPr lang="en-US" smtClean="0"/>
              <a:t>3/13/2017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ACC76-08F0-41A2-9DB0-2B4CD5587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425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619127"/>
            <a:ext cx="74295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8902" y="2249486"/>
            <a:ext cx="3435949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3073398"/>
            <a:ext cx="3658793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1992" y="2249485"/>
            <a:ext cx="3433565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3073398"/>
            <a:ext cx="3656408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9C473-8BF9-47FF-8543-DCAA43E34352}" type="datetimeFigureOut">
              <a:rPr lang="en-US" smtClean="0"/>
              <a:t>3/13/2017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ACC76-08F0-41A2-9DB0-2B4CD5587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468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9C473-8BF9-47FF-8543-DCAA43E34352}" type="datetimeFigureOut">
              <a:rPr lang="en-US" smtClean="0"/>
              <a:t>3/13/2017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ACC76-08F0-41A2-9DB0-2B4CD5587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850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9C473-8BF9-47FF-8543-DCAA43E34352}" type="datetimeFigureOut">
              <a:rPr lang="en-US" smtClean="0"/>
              <a:t>3/13/2017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ACC76-08F0-41A2-9DB0-2B4CD5587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260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609601"/>
            <a:ext cx="2892028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592666"/>
            <a:ext cx="4418407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2249486"/>
            <a:ext cx="2892028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9C473-8BF9-47FF-8543-DCAA43E34352}" type="datetimeFigureOut">
              <a:rPr lang="en-US" smtClean="0"/>
              <a:t>3/13/2017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ACC76-08F0-41A2-9DB0-2B4CD5587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992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1" y="609600"/>
            <a:ext cx="3753962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32866" y="609600"/>
            <a:ext cx="3452693" cy="5181602"/>
          </a:xfrm>
          <a:prstGeom prst="round2DiagRect">
            <a:avLst>
              <a:gd name="adj1" fmla="val 6074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9" y="2249486"/>
            <a:ext cx="3753964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9C473-8BF9-47FF-8543-DCAA43E34352}" type="datetimeFigureOut">
              <a:rPr lang="en-US" smtClean="0"/>
              <a:t>3/13/2017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ACC76-08F0-41A2-9DB0-2B4CD5587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748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9041774" cy="6858001"/>
            <a:chOff x="-14288" y="0"/>
            <a:chExt cx="9041774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8352798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2249487"/>
            <a:ext cx="74294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59C473-8BF9-47FF-8543-DCAA43E34352}" type="datetimeFigureOut">
              <a:rPr lang="en-US" smtClean="0"/>
              <a:t>3/13/2017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9ACC76-08F0-41A2-9DB0-2B4CD5587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2609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83" r:id="rId1"/>
    <p:sldLayoutId id="2147483884" r:id="rId2"/>
    <p:sldLayoutId id="2147483885" r:id="rId3"/>
    <p:sldLayoutId id="2147483886" r:id="rId4"/>
    <p:sldLayoutId id="2147483887" r:id="rId5"/>
    <p:sldLayoutId id="2147483888" r:id="rId6"/>
    <p:sldLayoutId id="2147483889" r:id="rId7"/>
    <p:sldLayoutId id="2147483890" r:id="rId8"/>
    <p:sldLayoutId id="2147483891" r:id="rId9"/>
    <p:sldLayoutId id="2147483892" r:id="rId10"/>
    <p:sldLayoutId id="2147483893" r:id="rId11"/>
    <p:sldLayoutId id="2147483894" r:id="rId12"/>
    <p:sldLayoutId id="2147483895" r:id="rId13"/>
    <p:sldLayoutId id="2147483896" r:id="rId14"/>
    <p:sldLayoutId id="2147483897" r:id="rId15"/>
    <p:sldLayoutId id="2147483898" r:id="rId16"/>
    <p:sldLayoutId id="214748389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" y="600636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latin typeface="Garamond" panose="02020404030301010803" pitchFamily="18" charset="0"/>
              </a:rPr>
              <a:t>Royal University of Phnom Penh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" y="2346501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Garamond" panose="02020404030301010803" pitchFamily="18" charset="0"/>
              </a:rPr>
              <a:t>Linux System Presentation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754" y="3745758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latin typeface="Garamond" panose="02020404030301010803" pitchFamily="18" charset="0"/>
              </a:rPr>
              <a:t>Topic:	Web Hosting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754" y="5683624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Garamond" panose="02020404030301010803" pitchFamily="18" charset="0"/>
              </a:rPr>
              <a:t>By: CS Generation 17 Year 4 Class E5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-225287" y="4822413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Garamond" panose="02020404030301010803" pitchFamily="18" charset="0"/>
              </a:rPr>
              <a:t>Lecturer: </a:t>
            </a:r>
            <a:r>
              <a:rPr lang="en-US" sz="4000" dirty="0" err="1">
                <a:latin typeface="Garamond" panose="02020404030301010803" pitchFamily="18" charset="0"/>
              </a:rPr>
              <a:t>Chea</a:t>
            </a:r>
            <a:r>
              <a:rPr lang="en-US" sz="4000">
                <a:latin typeface="Garamond" panose="02020404030301010803" pitchFamily="18" charset="0"/>
              </a:rPr>
              <a:t> Samnang</a:t>
            </a:r>
            <a:endParaRPr lang="en-US" sz="4000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27908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01906" y="2303928"/>
            <a:ext cx="558501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Configuration Demo</a:t>
            </a:r>
          </a:p>
        </p:txBody>
      </p:sp>
    </p:spTree>
    <p:extLst>
      <p:ext uri="{BB962C8B-B14F-4D97-AF65-F5344CB8AC3E}">
        <p14:creationId xmlns:p14="http://schemas.microsoft.com/office/powerpoint/2010/main" val="612109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" y="600636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m-KH" sz="4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សមាជិក​</a:t>
            </a:r>
            <a:endParaRPr lang="en-US" sz="44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43201" y="1676401"/>
            <a:ext cx="5100917" cy="3916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indent="-914400">
              <a:lnSpc>
                <a:spcPct val="150000"/>
              </a:lnSpc>
              <a:buAutoNum type="arabicPeriod"/>
            </a:pPr>
            <a:r>
              <a:rPr lang="km-KH" sz="2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​លីម​ ឈុន​លី​</a:t>
            </a:r>
            <a:endParaRPr lang="en-US" sz="28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914400" indent="-914400">
              <a:lnSpc>
                <a:spcPct val="150000"/>
              </a:lnSpc>
              <a:buAutoNum type="arabicPeriod"/>
            </a:pPr>
            <a:r>
              <a:rPr lang="km-KH" sz="2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ឃួន​ សុវណ្ណ​វត្តី​</a:t>
            </a:r>
            <a:endParaRPr lang="en-US" sz="28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914400" indent="-914400">
              <a:lnSpc>
                <a:spcPct val="150000"/>
              </a:lnSpc>
              <a:buAutoNum type="arabicPeriod"/>
            </a:pPr>
            <a:r>
              <a:rPr lang="km-KH" sz="2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ទូច​ សោ​ភ័ណ្ណា​រ៉ា​</a:t>
            </a:r>
            <a:endParaRPr lang="en-US" sz="28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914400" indent="-914400">
              <a:lnSpc>
                <a:spcPct val="150000"/>
              </a:lnSpc>
              <a:buAutoNum type="arabicPeriod"/>
            </a:pPr>
            <a:r>
              <a:rPr lang="km-KH" sz="2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ជឿង​ ស្រី​អូន​</a:t>
            </a:r>
            <a:endParaRPr lang="en-US" sz="28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914400" indent="-914400">
              <a:lnSpc>
                <a:spcPct val="150000"/>
              </a:lnSpc>
              <a:buAutoNum type="arabicPeriod"/>
            </a:pPr>
            <a:r>
              <a:rPr lang="km-KH" sz="2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ស៊ីម​ ហ្វិច​គ្រី​</a:t>
            </a:r>
            <a:endParaRPr lang="en-US" sz="28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914400" indent="-914400">
              <a:lnSpc>
                <a:spcPct val="150000"/>
              </a:lnSpc>
              <a:buAutoNum type="arabicPeriod"/>
            </a:pPr>
            <a:r>
              <a:rPr lang="km-KH" sz="2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សិម​ រ៉ាក់គី​</a:t>
            </a:r>
            <a:endParaRPr lang="en-US" sz="28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3113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11625" y="726142"/>
            <a:ext cx="512781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m-KH" sz="4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មាតិកា​​</a:t>
            </a:r>
            <a:endParaRPr lang="en-US" sz="44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27295" y="1721225"/>
            <a:ext cx="510091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indent="-914400">
              <a:lnSpc>
                <a:spcPct val="150000"/>
              </a:lnSpc>
              <a:buAutoNum type="arabicPeriod"/>
            </a:pPr>
            <a:r>
              <a:rPr lang="en-US" sz="2800" dirty="0">
                <a:latin typeface="Garamond" panose="02020404030301010803" pitchFamily="18" charset="0"/>
                <a:cs typeface="Khmer OS Battambang" panose="02000500000000020004" pitchFamily="2" charset="0"/>
              </a:rPr>
              <a:t>Web Hosting</a:t>
            </a:r>
          </a:p>
          <a:p>
            <a:pPr marL="914400" indent="-914400">
              <a:lnSpc>
                <a:spcPct val="150000"/>
              </a:lnSpc>
              <a:buAutoNum type="arabicPeriod"/>
            </a:pPr>
            <a:r>
              <a:rPr lang="en-US" sz="2800" dirty="0">
                <a:latin typeface="Garamond" panose="02020404030301010803" pitchFamily="18" charset="0"/>
                <a:cs typeface="Khmer OS Battambang" panose="02000500000000020004" pitchFamily="2" charset="0"/>
              </a:rPr>
              <a:t>Why Web Hosting</a:t>
            </a:r>
          </a:p>
          <a:p>
            <a:pPr marL="914400" indent="-914400">
              <a:lnSpc>
                <a:spcPct val="150000"/>
              </a:lnSpc>
              <a:buAutoNum type="arabicPeriod"/>
            </a:pPr>
            <a:r>
              <a:rPr lang="en-US" sz="2800" dirty="0">
                <a:latin typeface="Garamond" panose="02020404030301010803" pitchFamily="18" charset="0"/>
                <a:cs typeface="Khmer OS Battambang" panose="02000500000000020004" pitchFamily="2" charset="0"/>
              </a:rPr>
              <a:t>Requirement</a:t>
            </a:r>
          </a:p>
          <a:p>
            <a:pPr marL="914400" indent="-914400">
              <a:lnSpc>
                <a:spcPct val="150000"/>
              </a:lnSpc>
              <a:buAutoNum type="arabicPeriod"/>
            </a:pPr>
            <a:r>
              <a:rPr lang="en-US" sz="2800" dirty="0">
                <a:latin typeface="Garamond" panose="02020404030301010803" pitchFamily="18" charset="0"/>
                <a:cs typeface="Khmer OS Battambang" panose="02000500000000020004" pitchFamily="2" charset="0"/>
              </a:rPr>
              <a:t>Scope of Work</a:t>
            </a:r>
          </a:p>
          <a:p>
            <a:pPr marL="914400" indent="-914400">
              <a:lnSpc>
                <a:spcPct val="150000"/>
              </a:lnSpc>
              <a:buAutoNum type="arabicPeriod"/>
            </a:pPr>
            <a:r>
              <a:rPr lang="en-US" sz="2800" dirty="0">
                <a:latin typeface="Garamond" panose="02020404030301010803" pitchFamily="18" charset="0"/>
                <a:cs typeface="Khmer OS Battambang" panose="02000500000000020004" pitchFamily="2" charset="0"/>
              </a:rPr>
              <a:t>How It Works</a:t>
            </a:r>
          </a:p>
          <a:p>
            <a:pPr marL="914400" indent="-914400">
              <a:lnSpc>
                <a:spcPct val="150000"/>
              </a:lnSpc>
              <a:buAutoNum type="arabicPeriod"/>
            </a:pPr>
            <a:r>
              <a:rPr lang="en-US" sz="2800" dirty="0">
                <a:latin typeface="Garamond" panose="02020404030301010803" pitchFamily="18" charset="0"/>
                <a:cs typeface="Khmer OS Battambang" panose="02000500000000020004" pitchFamily="2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553690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40424" y="518046"/>
            <a:ext cx="50560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Web Hosting?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1" y="2011478"/>
            <a:ext cx="8175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វា​ជា​កន្លែង​រក្សា​ទុក​​​ ចែក​ចាយ​ និង​គ្រប់​គ្រង​ទិន្នន័យ​នៅ​លើ​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Internet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384612" y="3187262"/>
            <a:ext cx="50560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Why Web Hosting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24753" y="4182019"/>
            <a:ext cx="8175812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ដើម្បី​អោយ​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Website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របស់​យើង​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Available on Internet </a:t>
            </a:r>
            <a:endParaRPr lang="km-KH" sz="24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ដើម្បី​អោយ​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User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អាច​​ប្រើ​ប្រាស់​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Website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យើង​បាន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ងាយ​ស្រួល​ក្នុង​ការ​គ្រប់​គ្រង​​​</a:t>
            </a:r>
            <a:endParaRPr lang="en-US" sz="24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55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823883" y="641285"/>
            <a:ext cx="50560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Requirement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72353" y="1860160"/>
            <a:ext cx="817581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DNS 		: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(Domain Name System)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ប្រើ​សំរាប់​ កំណត់​ឈ្មោះ​ជាមួយ​នឹង​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IP Address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Apache	: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ប្រើ​សំរាប់​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Response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នូវ​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Web page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ដែល​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User Request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ទៅ​កាន់​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Server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FTP Server: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កន្លែង​ដែល​អនុញ្ញាត​អោយ​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User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ធ្វើ​ការ​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Upload/Share file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ទៅ​កាន់​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Server</a:t>
            </a:r>
          </a:p>
        </p:txBody>
      </p:sp>
    </p:spTree>
    <p:extLst>
      <p:ext uri="{BB962C8B-B14F-4D97-AF65-F5344CB8AC3E}">
        <p14:creationId xmlns:p14="http://schemas.microsoft.com/office/powerpoint/2010/main" val="416756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55577" y="609599"/>
            <a:ext cx="33348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Scope of Work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24753" y="1480810"/>
            <a:ext cx="50560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DNS Server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24753" y="2290466"/>
            <a:ext cx="817581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Install Package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DNS Server Configuration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បង្កើត​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Domain Name</a:t>
            </a:r>
            <a:endParaRPr lang="km-KH" sz="24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បើក​/បិទ​ និង​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Status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របស់​​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Service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ការ​ធ្វើ​អោយ​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Server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ដំណើរ​ការ​ពេល​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Start Up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4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1347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55577" y="609599"/>
            <a:ext cx="33348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Scope of Work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24753" y="1480810"/>
            <a:ext cx="50560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Apache (Web Server)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24753" y="2290466"/>
            <a:ext cx="817581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Install Package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Web Server Configuration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បង្កើត​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Virtual Host</a:t>
            </a:r>
            <a:endParaRPr lang="km-KH" sz="24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បើក​/បិទ​ និង​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Status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របស់​​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Service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ការ​ធ្វើ​អោយ​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Server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ដំណើរ​ការ​ពេល​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Start Up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4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93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55577" y="609599"/>
            <a:ext cx="33348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Scope of Work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24753" y="1480810"/>
            <a:ext cx="50560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FTP Server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24753" y="2389078"/>
            <a:ext cx="81758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Install Package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Web Server Configuration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ការ​ធ្វើ​អោយ​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Server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ដំណើរ​ការ​ពេល​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Start Up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4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8901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55577" y="609599"/>
            <a:ext cx="33348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How it Work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62953"/>
            <a:ext cx="9144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757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112</TotalTime>
  <Words>287</Words>
  <Application>Microsoft Office PowerPoint</Application>
  <PresentationFormat>On-screen Show (4:3)</PresentationFormat>
  <Paragraphs>50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Garamond</vt:lpstr>
      <vt:lpstr>Khmer OS Battambang</vt:lpstr>
      <vt:lpstr>Trebuchet MS</vt:lpstr>
      <vt:lpstr>Tw Cen MT</vt:lpstr>
      <vt:lpstr>Wingdings</vt:lpstr>
      <vt:lpstr>Circuit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vatey khuon</dc:creator>
  <cp:lastModifiedBy>lim chhunly</cp:lastModifiedBy>
  <cp:revision>15</cp:revision>
  <dcterms:created xsi:type="dcterms:W3CDTF">2017-03-13T09:34:15Z</dcterms:created>
  <dcterms:modified xsi:type="dcterms:W3CDTF">2017-03-13T12:27:43Z</dcterms:modified>
</cp:coreProperties>
</file>