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5484B-036B-4D15-B40E-CFB512C542B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647C8-8481-4886-83BE-A5E9BDFC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14FB-0F78-4265-AA84-325728FDBE6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DCDC-4EC3-4E61-94E4-5E25A03F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14FB-0F78-4265-AA84-325728FDBE6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DCDC-4EC3-4E61-94E4-5E25A03F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14FB-0F78-4265-AA84-325728FDBE6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DCDC-4EC3-4E61-94E4-5E25A03F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0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14FB-0F78-4265-AA84-325728FDBE6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DCDC-4EC3-4E61-94E4-5E25A03F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4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14FB-0F78-4265-AA84-325728FDBE6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DCDC-4EC3-4E61-94E4-5E25A03F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6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14FB-0F78-4265-AA84-325728FDBE6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DCDC-4EC3-4E61-94E4-5E25A03F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14FB-0F78-4265-AA84-325728FDBE6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DCDC-4EC3-4E61-94E4-5E25A03F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14FB-0F78-4265-AA84-325728FDBE6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DCDC-4EC3-4E61-94E4-5E25A03F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7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14FB-0F78-4265-AA84-325728FDBE6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DCDC-4EC3-4E61-94E4-5E25A03F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14FB-0F78-4265-AA84-325728FDBE6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DCDC-4EC3-4E61-94E4-5E25A03F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14FB-0F78-4265-AA84-325728FDBE6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DCDC-4EC3-4E61-94E4-5E25A03F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3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14FB-0F78-4265-AA84-325728FDBE6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2DCDC-4EC3-4E61-94E4-5E25A03F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2517" y="1052517"/>
            <a:ext cx="8203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សាកលវិទ្យាល័យ​ ភូមិន្ទ​ ភ្នំពេញ​</a:t>
            </a:r>
            <a:endParaRPr lang="en-US" sz="4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517" y="5682341"/>
            <a:ext cx="820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Generation 17, Year 4, Class E5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596" y="3515732"/>
            <a:ext cx="8203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ប្រធាន​បទ</a:t>
            </a:r>
            <a:r>
              <a:rPr lang="en-US" sz="5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5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ប្រជុំ​អត្ថបទ​ </a:t>
            </a:r>
            <a:r>
              <a:rPr lang="en-US" sz="5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517" y="2062368"/>
            <a:ext cx="820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54928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071" y="430306"/>
            <a:ext cx="69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7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លក្ខណៈ​ពិសេស</a:t>
            </a:r>
            <a:endParaRPr lang="en-US" sz="72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9365" y="1712259"/>
            <a:ext cx="5056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ការគ្រប់​គ្រង​លើ​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1496"/>
            <a:ext cx="9144000" cy="413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8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071" y="430306"/>
            <a:ext cx="69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7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លក្ខណៈ​ពិសេស</a:t>
            </a:r>
            <a:endParaRPr lang="en-US" sz="72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9365" y="1712259"/>
            <a:ext cx="5056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ការគ្រប់​គ្រង​លើ​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Menu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3" y="2391496"/>
            <a:ext cx="8839674" cy="413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8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071" y="430306"/>
            <a:ext cx="69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7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លក្ខណៈ​ពិសេស</a:t>
            </a:r>
            <a:endParaRPr lang="en-US" sz="72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9365" y="1712259"/>
            <a:ext cx="5056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ការគ្រប់​គ្រង​លើ​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Post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2" y="2391496"/>
            <a:ext cx="8732715" cy="413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2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071" y="430306"/>
            <a:ext cx="69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7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លក្ខណៈ​ពិសេស</a:t>
            </a:r>
            <a:endParaRPr lang="en-US" sz="72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9365" y="171225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ការបង្ហាញ​លើ​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Client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2" y="2558150"/>
            <a:ext cx="8732715" cy="3803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197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1647" y="369443"/>
            <a:ext cx="4580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 dirty="0">
                <a:solidFill>
                  <a:schemeClr val="accent6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អត្ថប្រយោជន៍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4882" y="1543707"/>
            <a:ext cx="458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ចំនេញ​ពេល​វេលា​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4867" y="2406405"/>
            <a:ext cx="458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​ចំនេញ​ថវិកា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4867" y="3296251"/>
            <a:ext cx="562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អាច​បង្កើត​គេហទំព័រ​ដោយ​ខ្លួន​ឯង​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4867" y="4186097"/>
            <a:ext cx="458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អាច​គ្រប់​គ្រង​អត្ថបទ​បាន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34867" y="4944919"/>
            <a:ext cx="5688107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អាច​ចែក​រំលែក​អត្ថបទ​របស់​អ្នក​ទៅ​កាន់​មនុស្សជា​ច្រើន​ទៀត​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96" y="1052407"/>
            <a:ext cx="1009650" cy="11224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32"/>
          <a:stretch/>
        </p:blipFill>
        <p:spPr>
          <a:xfrm flipH="1">
            <a:off x="2060038" y="2207733"/>
            <a:ext cx="996926" cy="8220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79" y="3029744"/>
            <a:ext cx="1246044" cy="9345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38" y="3890588"/>
            <a:ext cx="835679" cy="9285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50" y="5054736"/>
            <a:ext cx="2006717" cy="7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6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1624" y="2402541"/>
            <a:ext cx="6992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7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ប្រជុំ​អត្ថបទ​ </a:t>
            </a:r>
            <a:r>
              <a:rPr lang="en-US" sz="7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CMS Demo</a:t>
            </a:r>
          </a:p>
        </p:txBody>
      </p:sp>
    </p:spTree>
    <p:extLst>
      <p:ext uri="{BB962C8B-B14F-4D97-AF65-F5344CB8AC3E}">
        <p14:creationId xmlns:p14="http://schemas.microsoft.com/office/powerpoint/2010/main" val="358612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ណែនាំ​ដោយ​ សាស្រ្ដាចារ្យ​ ជឹម​ ប៊ុន​ធឿន​</a:t>
            </a:r>
            <a:endParaRPr lang="en-US" sz="3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សមាជិក​ក្រុម​៖​</a:t>
            </a:r>
            <a:b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១.​ ឃួន​ សុវណ្ណវត្តី​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២.​ លីម​ ឈុន​លី​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៣.​ សិម​ រ៉ាក់គី​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៤.​ ស៊ីម​ ហ្វិចគ្រី​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1674" y="2506662"/>
            <a:ext cx="34818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៥​.​ ទូច​ សោភ័ណ្ណារ៉ា​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៦.​ ជឿង​ ស្រី​អូន​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៧.​ មិន​​ ភារ៉ូ​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៨.​ សំអឿន​ សុខ​វិសាល​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349" y="522514"/>
            <a:ext cx="424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r>
              <a:rPr lang="en-US" sz="3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9637" y="1558834"/>
            <a:ext cx="51903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8513" indent="-798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ការ​ណែនាំ​</a:t>
            </a:r>
          </a:p>
          <a:p>
            <a:pPr marL="798513" indent="-798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បញ្ហា​ និង​ ដំណោះ​ស្រាយ​</a:t>
            </a:r>
          </a:p>
          <a:p>
            <a:pPr marL="798513" indent="-798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អ្វី​ជា​ ប្រជុំ​អត្ថបទ​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CMS?</a:t>
            </a:r>
          </a:p>
          <a:p>
            <a:pPr marL="798513" indent="-798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លក្ខណៈ​ពិសេស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98513" indent="-798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អត្ថប្រយោជន៍​</a:t>
            </a:r>
          </a:p>
          <a:p>
            <a:pPr marL="798513" indent="-798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Demo CMS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</a:p>
          <a:p>
            <a:pPr marL="798513" indent="-7985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05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7" y="3742765"/>
            <a:ext cx="2228850" cy="2971800"/>
          </a:xfrm>
          <a:prstGeom prst="rect">
            <a:avLst/>
          </a:prstGeom>
        </p:spPr>
      </p:pic>
      <p:sp>
        <p:nvSpPr>
          <p:cNvPr id="6" name="Speech Bubble: Oval 5"/>
          <p:cNvSpPr/>
          <p:nvPr/>
        </p:nvSpPr>
        <p:spPr>
          <a:xfrm>
            <a:off x="288552" y="1694330"/>
            <a:ext cx="2859740" cy="1757083"/>
          </a:xfrm>
          <a:prstGeom prst="wedgeEllipseCallout">
            <a:avLst>
              <a:gd name="adj1" fmla="val 1855"/>
              <a:gd name="adj2" fmla="val 641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សួស្ដី​!​ </a:t>
            </a:r>
          </a:p>
          <a:p>
            <a:pPr algn="ctr"/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ខ្ញុំ​ចូល​ចិត្ត​អាន​ពត៌មាន​លើ​ </a:t>
            </a:r>
            <a:r>
              <a:rPr lang="en-US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Internet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21" y="2971858"/>
            <a:ext cx="1809064" cy="3627619"/>
          </a:xfrm>
          <a:prstGeom prst="rect">
            <a:avLst/>
          </a:prstGeom>
        </p:spPr>
      </p:pic>
      <p:sp>
        <p:nvSpPr>
          <p:cNvPr id="9" name="Speech Bubble: Oval 8"/>
          <p:cNvSpPr/>
          <p:nvPr/>
        </p:nvSpPr>
        <p:spPr>
          <a:xfrm>
            <a:off x="2949390" y="815788"/>
            <a:ext cx="3270436" cy="1757083"/>
          </a:xfrm>
          <a:prstGeom prst="wedgeEllipseCallout">
            <a:avLst>
              <a:gd name="adj1" fmla="val 1855"/>
              <a:gd name="adj2" fmla="val 641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ខ្ញុំ​ចំណាយ​ពេល​ជា​ច្រើន​ដើម្បី​ស្វែង​រក​អត្ថបទ​ដែល​គួរ​អោយ​ចាប់​អារម្មណ៍​​លើ​ </a:t>
            </a:r>
            <a:r>
              <a:rPr lang="en-US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Internet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35" y="3371086"/>
            <a:ext cx="2898378" cy="3228391"/>
          </a:xfrm>
          <a:prstGeom prst="rect">
            <a:avLst/>
          </a:prstGeom>
        </p:spPr>
      </p:pic>
      <p:sp>
        <p:nvSpPr>
          <p:cNvPr id="12" name="Speech Bubble: Oval 11"/>
          <p:cNvSpPr/>
          <p:nvPr/>
        </p:nvSpPr>
        <p:spPr>
          <a:xfrm>
            <a:off x="6382871" y="1873623"/>
            <a:ext cx="2422277" cy="1165413"/>
          </a:xfrm>
          <a:prstGeom prst="wedgeEllipseCallout">
            <a:avLst>
              <a:gd name="adj1" fmla="val 1855"/>
              <a:gd name="adj2" fmla="val 641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ខ្ញុំ​ជា​អ្នក​ចែក​រំលែក​អត្ថបទលើ​ </a:t>
            </a:r>
            <a:r>
              <a:rPr lang="en-US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Internet </a:t>
            </a: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endParaRPr lang="en-US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3" y="2977269"/>
            <a:ext cx="3071801" cy="3421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1" y="385482"/>
            <a:ext cx="2868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7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ប៉ុន្ដែ</a:t>
            </a:r>
            <a:r>
              <a:rPr lang="en-US" sz="7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4729" y="1617264"/>
            <a:ext cx="775447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ខ្ញុំ​ចង់​មាន​គេហទំព័រ​ផ្ទាល់​ខ្លួន​មួយ​ដើម្បី​គ្រប់​គ្រង​អត្ថបទ​ដែល​ខ្ញុំ​បាន​ចែក​រំលែក​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6565" y="3708531"/>
            <a:ext cx="5172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m-KH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មិន​មាន​ជំនាញ​ ក្នុង​ការ​បង្កើត​គេហទំព័រ​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88659" y="4226385"/>
            <a:ext cx="545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m-KH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មិន​ចង់ចំនាយ​ថវិកា​ ក្នុង​ការ​បង្កើត​គេហទំព័រ​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6471" y="4744239"/>
            <a:ext cx="413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m-KH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ចង់គ្រប់​គ្រង​អត្ថបទ​ដោយ​ខ្លួន​ឯង​</a:t>
            </a:r>
          </a:p>
        </p:txBody>
      </p:sp>
    </p:spTree>
    <p:extLst>
      <p:ext uri="{BB962C8B-B14F-4D97-AF65-F5344CB8AC3E}">
        <p14:creationId xmlns:p14="http://schemas.microsoft.com/office/powerpoint/2010/main" val="26046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8" y="2508084"/>
            <a:ext cx="3071801" cy="3421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1" y="385482"/>
            <a:ext cx="3818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7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ពេល​នេះ</a:t>
            </a:r>
            <a:endParaRPr lang="en-US" sz="72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011" y="2223151"/>
            <a:ext cx="50023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ប្រជុំ​អត្ថបទ​ 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5776" y="5406425"/>
            <a:ext cx="437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នឹង​ដោះ​ស្រាយ​បញ្ហា​របស់​អ្នក​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0623" y="457104"/>
            <a:ext cx="798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ប្រជុំ​អត្ថបទ​ </a:t>
            </a:r>
            <a:r>
              <a:rPr lang="en-US" sz="54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6517" y="1972139"/>
            <a:ext cx="340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CMS</a:t>
            </a:r>
          </a:p>
        </p:txBody>
      </p:sp>
      <p:sp>
        <p:nvSpPr>
          <p:cNvPr id="6" name="Plus Sign 5"/>
          <p:cNvSpPr/>
          <p:nvPr/>
        </p:nvSpPr>
        <p:spPr>
          <a:xfrm>
            <a:off x="4084970" y="1783845"/>
            <a:ext cx="1165412" cy="11116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52248" y="1972138"/>
            <a:ext cx="30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អត្ថបទ</a:t>
            </a:r>
            <a:endParaRPr lang="en-US" sz="5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376517" y="3298879"/>
            <a:ext cx="3810001" cy="2895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Content Management System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Application </a:t>
            </a:r>
            <a:r>
              <a:rPr lang="km-KH" sz="2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ដែល​ផ្ដល់​នូវ​ការ​គ្រប់​គ្រង​ទៅ​លើ​ </a:t>
            </a:r>
            <a:r>
              <a:rPr lang="en-US" sz="2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Webpage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178664" y="3298879"/>
            <a:ext cx="3810001" cy="2895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sz="2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ប្រភេទ​អត្ថបទ​ជា​ច្រើន​ប្រភេទ​ដែល​រួម​មាន​ ពត៌មាន​ ឯកសារ​ ចំនេះ​ដឹង​ កីឡា​ ការ​កំសាន្ដ​ ។ល។​</a:t>
            </a:r>
            <a:endParaRPr lang="en-US" sz="2400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62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071" y="430306"/>
            <a:ext cx="69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7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លក្ខណៈ​ពិសេស</a:t>
            </a:r>
            <a:endParaRPr lang="en-US" sz="72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4912" y="1724147"/>
            <a:ext cx="8144995" cy="2940423"/>
            <a:chOff x="631453" y="2405464"/>
            <a:chExt cx="8144995" cy="294042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53" y="2405464"/>
              <a:ext cx="5437654" cy="2935259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6069107" y="2405464"/>
              <a:ext cx="2707341" cy="2940423"/>
              <a:chOff x="6069107" y="2405464"/>
              <a:chExt cx="2707341" cy="294042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069107" y="2405464"/>
                <a:ext cx="2707341" cy="29404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82" r="10345"/>
              <a:stretch/>
            </p:blipFill>
            <p:spPr>
              <a:xfrm>
                <a:off x="6208058" y="3035162"/>
                <a:ext cx="2429437" cy="1802049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427694" y="2680448"/>
                <a:ext cx="20708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Adobe Fan Heiti Std B" panose="020B0700000000000000" pitchFamily="34" charset="-128"/>
                    <a:ea typeface="Adobe Fan Heiti Std B" panose="020B0700000000000000" pitchFamily="34" charset="-128"/>
                  </a:rPr>
                  <a:t>WEB-SERVICE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514912" y="4930589"/>
            <a:ext cx="2640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13A6B6"/>
                </a:solidFill>
              </a:rPr>
              <a:t>ASP.Net</a:t>
            </a:r>
            <a:r>
              <a:rPr lang="en-US" sz="2800" b="1" dirty="0">
                <a:solidFill>
                  <a:srgbClr val="13A6B6"/>
                </a:solidFill>
              </a:rPr>
              <a:t> MVC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3739" y="4791688"/>
            <a:ext cx="2640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3A6B6"/>
                </a:solidFill>
              </a:rPr>
              <a:t>HTML, CSS, JS, Bootstrap, Angular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5902" y="4930589"/>
            <a:ext cx="2640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13A6B6"/>
                </a:solidFill>
              </a:rPr>
              <a:t>ASP.Net</a:t>
            </a:r>
            <a:endParaRPr lang="en-US" sz="2800" b="1" dirty="0">
              <a:solidFill>
                <a:srgbClr val="13A6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071" y="430306"/>
            <a:ext cx="69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7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លក្ខណៈ​ពិសេស</a:t>
            </a:r>
            <a:endParaRPr lang="en-US" sz="72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9365" y="1712259"/>
            <a:ext cx="5056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ការគ្រប់​គ្រង​លើ​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User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7903"/>
            <a:ext cx="9144000" cy="426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518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Adobe Fan Heiti Std B</vt:lpstr>
      <vt:lpstr>Arial</vt:lpstr>
      <vt:lpstr>Calibri</vt:lpstr>
      <vt:lpstr>Calibri Light</vt:lpstr>
      <vt:lpstr>Khmer OS Battambang</vt:lpstr>
      <vt:lpstr>Office Theme</vt:lpstr>
      <vt:lpstr>PowerPoint Presentation</vt:lpstr>
      <vt:lpstr>ណែនាំ​ដោយ​ សាស្រ្ដាចារ្យ​ ជឹម​ ប៊ុន​ធឿន​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vatey khuon</dc:creator>
  <cp:lastModifiedBy>SRC</cp:lastModifiedBy>
  <cp:revision>35</cp:revision>
  <dcterms:created xsi:type="dcterms:W3CDTF">2017-03-09T03:10:27Z</dcterms:created>
  <dcterms:modified xsi:type="dcterms:W3CDTF">2017-03-09T10:35:53Z</dcterms:modified>
</cp:coreProperties>
</file>