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plusplus/index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II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Mr. Var Sovanndara</a:t>
            </a:r>
          </a:p>
          <a:p>
            <a:r>
              <a:rPr lang="en-US" dirty="0">
                <a:hlinkClick r:id="rId2"/>
              </a:rPr>
              <a:t>http://www.tutorialspoint.com/cplusplus/index.htm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2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Nest if…else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0918"/>
            <a:ext cx="3980727" cy="55670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Boolean_expression</a:t>
            </a:r>
            <a:r>
              <a:rPr lang="en-US" dirty="0" smtClean="0"/>
              <a:t>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statement(s); //Optional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</a:t>
            </a:r>
            <a:r>
              <a:rPr lang="en-US" dirty="0" err="1" smtClean="0"/>
              <a:t>Boolean_expression</a:t>
            </a:r>
            <a:r>
              <a:rPr lang="en-US" dirty="0" smtClean="0"/>
              <a:t> 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58061" y="1290919"/>
            <a:ext cx="3980727" cy="5567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else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statement(s); //Optional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if(</a:t>
            </a:r>
            <a:r>
              <a:rPr lang="en-US" dirty="0" err="1" smtClean="0"/>
              <a:t>Boolean_expression</a:t>
            </a:r>
            <a:r>
              <a:rPr lang="en-US" dirty="0" smtClean="0"/>
              <a:t> 3)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statement(s);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}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else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statement(s);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}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7732"/>
            <a:ext cx="8596668" cy="6180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86912"/>
            <a:ext cx="6121499" cy="5690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79" y="1818321"/>
            <a:ext cx="4712646" cy="15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8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Nest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645"/>
            <a:ext cx="8596668" cy="47827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switch(expression1)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case constant-expression: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switch(expression2)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case constant-expression: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3186"/>
            <a:ext cx="8596668" cy="6244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9" y="1371002"/>
            <a:ext cx="8885714" cy="4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09" y="1042990"/>
            <a:ext cx="4150809" cy="145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exp1?exp2:exp3;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96" y="3782746"/>
            <a:ext cx="6358957" cy="24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Control Loops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95" y="1435016"/>
            <a:ext cx="4680446" cy="51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8.1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for(initial; condition; increment/decrement)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>
              <a:buFontTx/>
              <a:buChar char="-"/>
            </a:pPr>
            <a:r>
              <a:rPr lang="en-US" dirty="0" smtClean="0"/>
              <a:t>initial: </a:t>
            </a:r>
            <a:r>
              <a:rPr lang="km-KH" dirty="0" smtClean="0"/>
              <a:t>ជាតំលៃចាប់ផ្តើម</a:t>
            </a:r>
          </a:p>
          <a:p>
            <a:pPr>
              <a:buFontTx/>
              <a:buChar char="-"/>
            </a:pPr>
            <a:r>
              <a:rPr lang="en-US" dirty="0" smtClean="0"/>
              <a:t>Condition: </a:t>
            </a:r>
            <a:r>
              <a:rPr lang="km-KH" dirty="0" smtClean="0"/>
              <a:t>ជាលក្ខខណ្ឌដើម្បីអោយ </a:t>
            </a:r>
            <a:r>
              <a:rPr lang="en-US" dirty="0" smtClean="0"/>
              <a:t>loop </a:t>
            </a:r>
            <a:r>
              <a:rPr lang="km-KH" dirty="0" smtClean="0"/>
              <a:t>ដំណើរការ</a:t>
            </a:r>
          </a:p>
          <a:p>
            <a:pPr>
              <a:buFontTx/>
              <a:buChar char="-"/>
            </a:pPr>
            <a:r>
              <a:rPr lang="en-US" dirty="0" smtClean="0"/>
              <a:t>Increment/decrement: </a:t>
            </a:r>
            <a:r>
              <a:rPr lang="km-KH" dirty="0" smtClean="0"/>
              <a:t>ជាកំនើន​ ឬ​ ការថយ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11" y="609600"/>
            <a:ext cx="5095986" cy="58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6216"/>
            <a:ext cx="8596668" cy="6201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51" y="2073835"/>
            <a:ext cx="7254400" cy="26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8.2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while(condition)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71" y="1044090"/>
            <a:ext cx="4818445" cy="50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34701"/>
            <a:ext cx="8596668" cy="62232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80" y="1955501"/>
            <a:ext cx="6108513" cy="31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33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</a:t>
            </a:r>
            <a:r>
              <a:rPr lang="en-US" dirty="0" err="1" smtClean="0"/>
              <a:t>Boolean_expression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342" y="2220833"/>
            <a:ext cx="5305124" cy="463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8.3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}while(condition);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79" y="1617008"/>
            <a:ext cx="5193672" cy="45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8489"/>
            <a:ext cx="8596668" cy="6169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85" y="1674172"/>
            <a:ext cx="6947267" cy="36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8.4 Nest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01191"/>
            <a:ext cx="4550485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 nest for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for(initial; condition; increment)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for(initial; condition; increment)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8639" y="1601191"/>
            <a:ext cx="29673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Syntax: nest while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while(condition)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while(condition)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statement(s);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}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statement(s);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34113" y="1601191"/>
            <a:ext cx="45504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Syntax: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do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do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statement(s);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}while(condition);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statement(s);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}while(condition);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</a:t>
            </a:r>
            <a:r>
              <a:rPr lang="en-US" dirty="0"/>
              <a:t>b</a:t>
            </a:r>
            <a:r>
              <a:rPr lang="en-US" dirty="0" smtClean="0"/>
              <a:t>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737"/>
            <a:ext cx="8596668" cy="46536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Keyword “break” </a:t>
            </a:r>
            <a:r>
              <a:rPr lang="km-KH" dirty="0" smtClean="0"/>
              <a:t>មាននាទីបញ្ចប់តំបន់ណាមួយនៃកម្មវិធី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36" y="2271596"/>
            <a:ext cx="6425696" cy="3967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82" y="1723257"/>
            <a:ext cx="4678040" cy="21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3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645"/>
            <a:ext cx="8596668" cy="47827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Keyword “continue” </a:t>
            </a:r>
            <a:r>
              <a:rPr lang="km-KH" dirty="0" smtClean="0"/>
              <a:t>ត្រូវបានប្រើសំរាប់នាំដំណើរការរបស់ </a:t>
            </a:r>
            <a:r>
              <a:rPr lang="en-US" dirty="0" smtClean="0"/>
              <a:t>loop </a:t>
            </a:r>
            <a:r>
              <a:rPr lang="km-KH" dirty="0" smtClean="0"/>
              <a:t>ត្រលប់ទៅលើវិញ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35" y="2120476"/>
            <a:ext cx="5880446" cy="4580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20" y="2120475"/>
            <a:ext cx="4082878" cy="26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</a:t>
            </a:r>
            <a:r>
              <a:rPr lang="en-US" dirty="0" err="1"/>
              <a:t>g</a:t>
            </a:r>
            <a:r>
              <a:rPr lang="en-US" dirty="0" err="1" smtClean="0"/>
              <a:t>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2433"/>
            <a:ext cx="8596668" cy="47289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Keyword “</a:t>
            </a:r>
            <a:r>
              <a:rPr lang="en-US" dirty="0" err="1" smtClean="0"/>
              <a:t>goto</a:t>
            </a:r>
            <a:r>
              <a:rPr lang="en-US" dirty="0" smtClean="0"/>
              <a:t>” </a:t>
            </a:r>
            <a:r>
              <a:rPr lang="km-KH" dirty="0" smtClean="0"/>
              <a:t>ត្រូវបានប្រើសំរាប់នាំដំណើរការកម្មវិធីទៅកាន់ចំនុចណាមួយ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63" y="2009893"/>
            <a:ext cx="5523809" cy="45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01" y="2162287"/>
            <a:ext cx="4888241" cy="20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1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87"/>
            <a:ext cx="8596668" cy="1320800"/>
          </a:xfrm>
        </p:spPr>
        <p:txBody>
          <a:bodyPr/>
          <a:lstStyle/>
          <a:p>
            <a:pPr algn="ctr"/>
            <a:r>
              <a:rPr lang="km-KH" dirty="0" smtClean="0"/>
              <a:t>លំហាត់អនុវត្តន៍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6" y="990363"/>
            <a:ext cx="9035434" cy="569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252"/>
            <a:ext cx="12205214" cy="54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3610"/>
            <a:ext cx="8596668" cy="6074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8" y="1462546"/>
            <a:ext cx="8212180" cy="374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90" y="5389893"/>
            <a:ext cx="4676794" cy="11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if…else…statements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603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Boolean_expression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12" y="1829575"/>
            <a:ext cx="5103773" cy="437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0005"/>
            <a:ext cx="8596668" cy="5331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9486"/>
            <a:ext cx="7319202" cy="4438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64" y="5750481"/>
            <a:ext cx="4325936" cy="114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if…else if…else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2433"/>
            <a:ext cx="8596668" cy="55455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Boolean_expression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statement(s);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 if(</a:t>
            </a:r>
            <a:r>
              <a:rPr lang="en-US" dirty="0" err="1" smtClean="0"/>
              <a:t>Boolean_expression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statement(s);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 if(</a:t>
            </a:r>
            <a:r>
              <a:rPr lang="en-US" dirty="0" err="1" smtClean="0"/>
              <a:t>Boolean_expression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statement(s);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…………………………………………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statement(s);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31520"/>
            <a:ext cx="8596668" cy="6126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05" y="583043"/>
            <a:ext cx="7190476" cy="62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39" y="443288"/>
            <a:ext cx="4636228" cy="12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s</a:t>
            </a:r>
            <a:r>
              <a:rPr lang="en-US" dirty="0" smtClean="0"/>
              <a:t>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7887"/>
            <a:ext cx="8596668" cy="5610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switch(expression)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case constant-expression: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case constant-expression: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…………………………………………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default: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statement(s);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98" y="986974"/>
            <a:ext cx="5271096" cy="521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0005"/>
            <a:ext cx="8596668" cy="5331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52" y="624569"/>
            <a:ext cx="5706784" cy="6233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47" y="3247276"/>
            <a:ext cx="4586353" cy="121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186</Words>
  <Application>Microsoft Office PowerPoint</Application>
  <PresentationFormat>Widescreen</PresentationFormat>
  <Paragraphs>177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DaunPenh</vt:lpstr>
      <vt:lpstr>Trebuchet MS</vt:lpstr>
      <vt:lpstr>Wingdings 3</vt:lpstr>
      <vt:lpstr>Facet</vt:lpstr>
      <vt:lpstr>Chapter II Control Statements</vt:lpstr>
      <vt:lpstr>1. If statements</vt:lpstr>
      <vt:lpstr>Cont’d</vt:lpstr>
      <vt:lpstr>2. if…else…statements</vt:lpstr>
      <vt:lpstr>Cont’d</vt:lpstr>
      <vt:lpstr>3. if…else if…else statement</vt:lpstr>
      <vt:lpstr>Cont’d</vt:lpstr>
      <vt:lpstr>4. switch statement</vt:lpstr>
      <vt:lpstr>Cont’d</vt:lpstr>
      <vt:lpstr>5. Nest if…else statement</vt:lpstr>
      <vt:lpstr>Cont’d</vt:lpstr>
      <vt:lpstr>6. Nest switch</vt:lpstr>
      <vt:lpstr>Cont’d</vt:lpstr>
      <vt:lpstr>7. Conditional operator</vt:lpstr>
      <vt:lpstr>8. Control Loops</vt:lpstr>
      <vt:lpstr>8.1 For loop</vt:lpstr>
      <vt:lpstr>Cont’d</vt:lpstr>
      <vt:lpstr>8.2 While loop</vt:lpstr>
      <vt:lpstr>Cont’d</vt:lpstr>
      <vt:lpstr>8.3 do-while loop</vt:lpstr>
      <vt:lpstr>Cont’d</vt:lpstr>
      <vt:lpstr>8.4 Nest loop</vt:lpstr>
      <vt:lpstr>9. break statement</vt:lpstr>
      <vt:lpstr>10. Continue statement</vt:lpstr>
      <vt:lpstr>11. goto statement</vt:lpstr>
      <vt:lpstr>លំហាត់អនុវត្តន៍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 Control Statements</dc:title>
  <dc:creator>Var Sovanndara</dc:creator>
  <cp:lastModifiedBy>Var Sovanndara</cp:lastModifiedBy>
  <cp:revision>21</cp:revision>
  <dcterms:created xsi:type="dcterms:W3CDTF">2013-09-05T03:43:08Z</dcterms:created>
  <dcterms:modified xsi:type="dcterms:W3CDTF">2013-09-05T09:59:27Z</dcterms:modified>
</cp:coreProperties>
</file>