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47" d="100"/>
          <a:sy n="47" d="100"/>
        </p:scale>
        <p:origin x="-12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cplusplus/index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III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Mr. Var Sovanndara</a:t>
            </a:r>
          </a:p>
          <a:p>
            <a:r>
              <a:rPr lang="en-US" dirty="0">
                <a:hlinkClick r:id="rId2"/>
              </a:rPr>
              <a:t>http://www.tutorialspoint.com/cplusplus/index.htm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929"/>
            <a:ext cx="8596668" cy="1320800"/>
          </a:xfrm>
        </p:spPr>
        <p:txBody>
          <a:bodyPr/>
          <a:lstStyle/>
          <a:p>
            <a:r>
              <a:rPr lang="en-US" dirty="0" smtClean="0"/>
              <a:t>6. Function call by value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36" y="752475"/>
            <a:ext cx="7803565" cy="61055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688" y="217657"/>
            <a:ext cx="4992949" cy="18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1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7. Function call by reference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98" y="742950"/>
            <a:ext cx="7776042" cy="61150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14" y="325195"/>
            <a:ext cx="494626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5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8. 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88489"/>
            <a:ext cx="8596668" cy="61695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function </a:t>
            </a:r>
            <a:r>
              <a:rPr lang="km-KH" dirty="0" smtClean="0"/>
              <a:t>មួយដែលមា​នការហៅខ្លួនឯងមកប្រើដោយផ្ទាល់ ឬដោយប្រយោលហៅថា </a:t>
            </a:r>
            <a:r>
              <a:rPr lang="en-US" dirty="0" smtClean="0"/>
              <a:t>recursive function</a:t>
            </a:r>
            <a:r>
              <a:rPr lang="km-KH" dirty="0" smtClean="0"/>
              <a:t>។​ លើសពីនេះ នៅក្នុងតួខ្លួននៃ </a:t>
            </a:r>
            <a:r>
              <a:rPr lang="en-US" dirty="0" smtClean="0"/>
              <a:t>Function </a:t>
            </a:r>
            <a:r>
              <a:rPr lang="km-KH" dirty="0" smtClean="0"/>
              <a:t>ត្រូវមានលក្ខខណ្ឌបញ្ចប់មួយដែលមិនមែនជា </a:t>
            </a:r>
            <a:r>
              <a:rPr lang="en-US" dirty="0" smtClean="0"/>
              <a:t>recursive</a:t>
            </a:r>
            <a:r>
              <a:rPr lang="km-KH" dirty="0" smtClean="0"/>
              <a:t>។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60" y="1943590"/>
            <a:ext cx="6755803" cy="494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4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External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26372"/>
            <a:ext cx="8596668" cy="563162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keyword “extern” </a:t>
            </a:r>
            <a:r>
              <a:rPr lang="km-KH" dirty="0" smtClean="0"/>
              <a:t>ប្រើសំរាប់ដាក់ពីមុខអញ្ញាត ឬ </a:t>
            </a:r>
            <a:r>
              <a:rPr lang="en-US" dirty="0" smtClean="0"/>
              <a:t>function </a:t>
            </a:r>
            <a:r>
              <a:rPr lang="km-KH" dirty="0" smtClean="0"/>
              <a:t>មួយដើម្បីបញ្ជាក់ប្រាប់ អោយដឹងថា អញ្ញាតនោះបានកំនត់នៅខាងក្រៅ </a:t>
            </a:r>
            <a:r>
              <a:rPr lang="en-US" dirty="0" smtClean="0"/>
              <a:t>file </a:t>
            </a:r>
            <a:r>
              <a:rPr lang="km-KH" dirty="0" smtClean="0"/>
              <a:t>កំពុងប្រើ ក៏ប៉ុន្តែវាត្រូវបានប្រើក្នុង </a:t>
            </a:r>
            <a:r>
              <a:rPr lang="en-US" dirty="0" smtClean="0"/>
              <a:t>file </a:t>
            </a:r>
            <a:r>
              <a:rPr lang="km-KH" dirty="0" smtClean="0"/>
              <a:t>នេះ។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extern </a:t>
            </a:r>
            <a:r>
              <a:rPr lang="en-US" dirty="0" err="1" smtClean="0"/>
              <a:t>datatype</a:t>
            </a:r>
            <a:r>
              <a:rPr lang="en-US" dirty="0" smtClean="0"/>
              <a:t> var1, var2,…,</a:t>
            </a:r>
            <a:r>
              <a:rPr lang="en-US" dirty="0" err="1" smtClean="0"/>
              <a:t>varN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807" y="3349994"/>
            <a:ext cx="7471745" cy="2502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9994"/>
            <a:ext cx="4528969" cy="352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Overload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0161"/>
            <a:ext cx="8596668" cy="476120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km-KH" dirty="0" smtClean="0"/>
              <a:t>នៅក្នុង </a:t>
            </a:r>
            <a:r>
              <a:rPr lang="en-US" dirty="0" smtClean="0"/>
              <a:t>C++ </a:t>
            </a:r>
            <a:r>
              <a:rPr lang="km-KH" dirty="0" smtClean="0"/>
              <a:t>កាលណាវាមាន </a:t>
            </a:r>
            <a:r>
              <a:rPr lang="en-US" dirty="0" smtClean="0"/>
              <a:t>functions </a:t>
            </a:r>
            <a:r>
              <a:rPr lang="km-KH" dirty="0" smtClean="0"/>
              <a:t>ដែលមានឈ្មោះដូចគ្នាចាប់ពី ២ ឡើងទៅ ហើយខុសគ្នាដោយចំនួន </a:t>
            </a:r>
            <a:r>
              <a:rPr lang="en-US" dirty="0" smtClean="0"/>
              <a:t>parameter </a:t>
            </a:r>
            <a:r>
              <a:rPr lang="km-KH" dirty="0" smtClean="0"/>
              <a:t>ឬ ប្រភេទទិន្នន័យរបស់ </a:t>
            </a:r>
            <a:r>
              <a:rPr lang="en-US" dirty="0" smtClean="0"/>
              <a:t>parameter </a:t>
            </a:r>
            <a:r>
              <a:rPr lang="km-KH" dirty="0" smtClean="0"/>
              <a:t>និងស្ថិតនៅ ក្នុង </a:t>
            </a:r>
            <a:r>
              <a:rPr lang="en-US" dirty="0" smtClean="0"/>
              <a:t>scope </a:t>
            </a:r>
            <a:r>
              <a:rPr lang="km-KH" dirty="0" smtClean="0"/>
              <a:t>តែមួយ នោះគេហៅថា </a:t>
            </a:r>
            <a:r>
              <a:rPr lang="en-US" dirty="0" smtClean="0"/>
              <a:t>overload function</a:t>
            </a:r>
            <a:r>
              <a:rPr lang="km-KH" dirty="0" smtClean="0"/>
              <a:t>។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83" y="2732442"/>
            <a:ext cx="4297456" cy="4125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48" y="2667836"/>
            <a:ext cx="5067801" cy="404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4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km-KH" dirty="0" smtClean="0"/>
              <a:t>លំហាត់អនុវត្តន៍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83" y="822291"/>
            <a:ext cx="6628692" cy="603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51108"/>
            <a:ext cx="5498855" cy="63068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244" y="914679"/>
            <a:ext cx="7291821" cy="17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4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74" y="903590"/>
            <a:ext cx="6493825" cy="5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8596668" cy="121561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km-KH" dirty="0" smtClean="0"/>
              <a:t>ចូរសរសេរកម្មវិធីមួយដើម្បី​ </a:t>
            </a:r>
            <a:r>
              <a:rPr lang="en-US" dirty="0" smtClean="0"/>
              <a:t>random number </a:t>
            </a:r>
            <a:r>
              <a:rPr lang="km-KH" dirty="0" smtClean="0"/>
              <a:t>ពី​ ១ ដល់ ៦ ដោយប្រើ ៦០០០ រង្វិលជុំ រួចហើយរាប់ចំនួន </a:t>
            </a:r>
            <a:r>
              <a:rPr lang="en-US" dirty="0" smtClean="0"/>
              <a:t>random number </a:t>
            </a:r>
            <a:r>
              <a:rPr lang="km-KH" dirty="0" smtClean="0"/>
              <a:t>និមួយៗ បន្ទាប់មកបង្ហាញលើអេក្រង់។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3"/>
          <a:stretch/>
        </p:blipFill>
        <p:spPr>
          <a:xfrm>
            <a:off x="0" y="871370"/>
            <a:ext cx="5048966" cy="57553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890" y="1312433"/>
            <a:ext cx="6465109" cy="458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km-KH" dirty="0" smtClean="0"/>
              <a:t>សេចក្តីផ្តើម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7887"/>
            <a:ext cx="8596668" cy="56101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m-KH" dirty="0" smtClean="0"/>
              <a:t>	បញ្ហាសាំញ៉ាំមួយត្រូវបំបែកជា </a:t>
            </a:r>
            <a:r>
              <a:rPr lang="en-US" dirty="0" smtClean="0"/>
              <a:t>Modules </a:t>
            </a:r>
            <a:r>
              <a:rPr lang="km-KH" dirty="0" smtClean="0"/>
              <a:t>តូចៗដើម្បីងាយស្រួលគ្រប់គ្រង ត្រូវបានគេ ហៅថា </a:t>
            </a:r>
            <a:r>
              <a:rPr lang="en-US" dirty="0" smtClean="0"/>
              <a:t>Function</a:t>
            </a:r>
            <a:r>
              <a:rPr lang="km-KH" dirty="0" smtClean="0"/>
              <a:t>។ </a:t>
            </a:r>
            <a:r>
              <a:rPr lang="en-US" dirty="0" smtClean="0"/>
              <a:t>Function </a:t>
            </a:r>
            <a:r>
              <a:rPr lang="km-KH" dirty="0" smtClean="0"/>
              <a:t>មានសារៈសំខាន់ដល់ការអាន សរសេរ កែតំរូវ ឬកែប្រែ កម្មវិធីសាំញ៉ាំ។ វាអាចធ្វើការបានយ៉ាងងាយជាមួយកម្មវិធីចំបង </a:t>
            </a:r>
            <a:r>
              <a:rPr lang="en-US" dirty="0" smtClean="0"/>
              <a:t>(main program)</a:t>
            </a:r>
            <a:r>
              <a:rPr lang="km-KH" dirty="0" smtClean="0"/>
              <a:t>។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dirty="0"/>
              <a:t>	</a:t>
            </a:r>
            <a:r>
              <a:rPr lang="km-KH" dirty="0" smtClean="0"/>
              <a:t>នៅក្នុង </a:t>
            </a:r>
            <a:r>
              <a:rPr lang="en-US" dirty="0" smtClean="0"/>
              <a:t>C++ main() </a:t>
            </a:r>
            <a:r>
              <a:rPr lang="km-KH" dirty="0" smtClean="0"/>
              <a:t>ខ្លួនវាក៏ជា </a:t>
            </a:r>
            <a:r>
              <a:rPr lang="en-US" dirty="0" smtClean="0"/>
              <a:t>Function </a:t>
            </a:r>
            <a:r>
              <a:rPr lang="km-KH" dirty="0" smtClean="0"/>
              <a:t>មួយដែរ ហើយអាចបង្កអោយ </a:t>
            </a:r>
            <a:r>
              <a:rPr lang="en-US" dirty="0" smtClean="0"/>
              <a:t>Functions </a:t>
            </a:r>
            <a:r>
              <a:rPr lang="km-KH" dirty="0" smtClean="0"/>
              <a:t>ដទៃទៀតដំណើរការងារផ្សេងៗគ្នាបាន។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dirty="0"/>
              <a:t>	</a:t>
            </a:r>
            <a:r>
              <a:rPr lang="km-KH" dirty="0" smtClean="0"/>
              <a:t>សារៈសំខាន់នៃការប្រើ </a:t>
            </a:r>
            <a:r>
              <a:rPr lang="en-US" dirty="0" smtClean="0"/>
              <a:t>Function </a:t>
            </a:r>
            <a:r>
              <a:rPr lang="km-KH" dirty="0" smtClean="0"/>
              <a:t>គឺៈ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1800" dirty="0" smtClean="0"/>
              <a:t>ផ្តល់លក្ខណៈងាយស្រួលដល់ការសរសេរ </a:t>
            </a:r>
            <a:r>
              <a:rPr lang="en-US" sz="1800" dirty="0" smtClean="0"/>
              <a:t>function</a:t>
            </a:r>
            <a:r>
              <a:rPr lang="km-KH" sz="1800" dirty="0" smtClean="0"/>
              <a:t> តូចៗបានត្រឹមត្រូវ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1800" dirty="0" smtClean="0"/>
              <a:t>ផ្តល់ភាពងាយស្រួលក្នុងការអាន សរសេរ និង កែតំរូវ </a:t>
            </a:r>
            <a:r>
              <a:rPr lang="en-US" sz="1800" dirty="0" smtClean="0"/>
              <a:t>function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1800" dirty="0" smtClean="0"/>
              <a:t>វាអាចហៅមកប្រើពេលណាក៏បាន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54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km-KH" dirty="0" smtClean="0"/>
              <a:t>និយមន័យ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1675"/>
            <a:ext cx="8596668" cy="47396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Function </a:t>
            </a:r>
            <a:r>
              <a:rPr lang="km-KH" dirty="0" smtClean="0"/>
              <a:t>គឺជាសំណុំនៃឃ្លាដែលត្រូវធ្វើការប្រតិបត្តិលើការងារមួយនៅពេលហៅវា មកប្រើតាមរយៈឈ្មោះរបស់វានៅត្រង់ចំនុចណាមួយនៃកម្មវិធី។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return_type</a:t>
            </a:r>
            <a:r>
              <a:rPr lang="en-US" dirty="0" smtClean="0"/>
              <a:t> </a:t>
            </a:r>
            <a:r>
              <a:rPr lang="en-US" dirty="0" err="1" smtClean="0"/>
              <a:t>function_name</a:t>
            </a:r>
            <a:r>
              <a:rPr lang="en-US" dirty="0" smtClean="0"/>
              <a:t> (parameter_list)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body of the function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 smtClean="0"/>
              <a:t>return_type</a:t>
            </a:r>
            <a:r>
              <a:rPr lang="en-US" sz="1800" dirty="0" smtClean="0"/>
              <a:t>: </a:t>
            </a:r>
            <a:r>
              <a:rPr lang="km-KH" sz="1800" dirty="0" smtClean="0"/>
              <a:t>គឺជាប្រភេទទិន្នន័យត្រូវគ្នានឹងតំលៃដែលអោយដោយ </a:t>
            </a:r>
            <a:r>
              <a:rPr lang="en-US" sz="1800" dirty="0" smtClean="0"/>
              <a:t>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/>
              <a:t>f</a:t>
            </a:r>
            <a:r>
              <a:rPr lang="en-US" sz="1800" dirty="0" err="1" smtClean="0"/>
              <a:t>unction_name</a:t>
            </a:r>
            <a:r>
              <a:rPr lang="en-US" sz="1800" dirty="0" smtClean="0"/>
              <a:t>: </a:t>
            </a:r>
            <a:r>
              <a:rPr lang="km-KH" sz="1800" dirty="0" smtClean="0"/>
              <a:t>គឺជាឈ្មោះដែលប្រើសំរាប់ហៅ </a:t>
            </a:r>
            <a:r>
              <a:rPr lang="en-US" sz="1800" dirty="0" smtClean="0"/>
              <a:t>function </a:t>
            </a:r>
            <a:r>
              <a:rPr lang="km-KH" sz="1800" dirty="0" smtClean="0"/>
              <a:t>នោះមកប្រើ</a:t>
            </a:r>
            <a:r>
              <a:rPr lang="en-US" sz="1800" dirty="0" smtClean="0"/>
              <a:t>		</a:t>
            </a:r>
            <a:endParaRPr lang="km-KH" sz="1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p</a:t>
            </a:r>
            <a:r>
              <a:rPr lang="en-US" sz="1800" dirty="0" smtClean="0"/>
              <a:t>arameter_list: </a:t>
            </a:r>
            <a:r>
              <a:rPr lang="km-KH" sz="1800" dirty="0" smtClean="0"/>
              <a:t>អាចមានចំនួនមិនកំនត់ ហើយ </a:t>
            </a:r>
            <a:r>
              <a:rPr lang="en-US" sz="1800" dirty="0" smtClean="0"/>
              <a:t>parameter </a:t>
            </a:r>
            <a:r>
              <a:rPr lang="km-KH" sz="1800" dirty="0" smtClean="0"/>
              <a:t>និមួយៗត្រូវមាន ប្រភេទទិន្នន័យដោយខ្លួនពីគ្នា ហើយវាធ្វើសកម្មភាពដូចអញ្ញាតផ្សេងទៀតដែរ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Max(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result;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 (x&gt;=y)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result=x;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result=y;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return result;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5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km-KH" dirty="0" smtClean="0"/>
              <a:t>ការប្រកាស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0918"/>
            <a:ext cx="8596668" cy="55670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return_type</a:t>
            </a:r>
            <a:r>
              <a:rPr lang="en-US" dirty="0" smtClean="0"/>
              <a:t> </a:t>
            </a:r>
            <a:r>
              <a:rPr lang="en-US" dirty="0" err="1" smtClean="0"/>
              <a:t>function_name</a:t>
            </a:r>
            <a:r>
              <a:rPr lang="en-US" dirty="0"/>
              <a:t> </a:t>
            </a:r>
            <a:r>
              <a:rPr lang="en-US" dirty="0" smtClean="0"/>
              <a:t>(parameter_list);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 smtClean="0"/>
              <a:t>return_type</a:t>
            </a:r>
            <a:r>
              <a:rPr lang="en-US" sz="1800" dirty="0" smtClean="0"/>
              <a:t>: </a:t>
            </a:r>
            <a:r>
              <a:rPr lang="km-KH" sz="1800" dirty="0" smtClean="0"/>
              <a:t>មានដូចជា </a:t>
            </a:r>
            <a:r>
              <a:rPr lang="en-US" sz="1800" dirty="0" err="1" smtClean="0"/>
              <a:t>int</a:t>
            </a:r>
            <a:r>
              <a:rPr lang="en-US" sz="1800" dirty="0" smtClean="0"/>
              <a:t>, float, char, double, long, void,…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/>
              <a:t>f</a:t>
            </a:r>
            <a:r>
              <a:rPr lang="en-US" sz="1800" dirty="0" err="1" smtClean="0"/>
              <a:t>unction_name</a:t>
            </a:r>
            <a:r>
              <a:rPr lang="en-US" sz="1800" dirty="0" smtClean="0"/>
              <a:t>: </a:t>
            </a:r>
            <a:r>
              <a:rPr lang="km-KH" sz="1800" dirty="0" smtClean="0"/>
              <a:t>ជាឈ្មោះណាមួយដែលត្រូវទៅតាមក្បួនច្បាប់របស់អញ្ញាត</a:t>
            </a:r>
            <a:r>
              <a:rPr lang="en-US" sz="1800" dirty="0" smtClean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Max(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float Average(</a:t>
            </a:r>
            <a:r>
              <a:rPr lang="en-US" dirty="0" err="1" smtClean="0"/>
              <a:t>int</a:t>
            </a:r>
            <a:r>
              <a:rPr lang="en-US" dirty="0" smtClean="0"/>
              <a:t> n);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char </a:t>
            </a:r>
            <a:r>
              <a:rPr lang="en-US" dirty="0" err="1" smtClean="0"/>
              <a:t>str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void display();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7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km-KH" dirty="0" smtClean="0"/>
              <a:t>ហៅ</a:t>
            </a:r>
            <a:r>
              <a:rPr lang="en-US" dirty="0" smtClean="0"/>
              <a:t> function</a:t>
            </a:r>
            <a:r>
              <a:rPr lang="km-KH" dirty="0" smtClean="0"/>
              <a:t> ​មកប្រើ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0160"/>
            <a:ext cx="8596668" cy="55778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Example: </a:t>
            </a:r>
            <a:r>
              <a:rPr lang="km-KH" dirty="0" smtClean="0"/>
              <a:t>ឧទាហរណ៏ខាងក្រោមបកស្រាយពីការហៅ </a:t>
            </a:r>
            <a:r>
              <a:rPr lang="en-US" dirty="0" smtClean="0"/>
              <a:t>Function </a:t>
            </a:r>
            <a:r>
              <a:rPr lang="km-KH" dirty="0" smtClean="0"/>
              <a:t>មកប្រើ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78" y="2188051"/>
            <a:ext cx="5228571" cy="3428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74" y="2478526"/>
            <a:ext cx="3295238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km-KH" dirty="0" smtClean="0"/>
              <a:t>ប្រភេទ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8645"/>
            <a:ext cx="8596668" cy="559935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Function </a:t>
            </a:r>
            <a:r>
              <a:rPr lang="km-KH" dirty="0" smtClean="0"/>
              <a:t>ដែលបង្កើតឡើងដោយអ្នកប្រើប្រាស់ត្រូវបានចែកជាបីប្រភេទដូចខាងក្រោមៈ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b="1" dirty="0" smtClean="0"/>
              <a:t>ប្រភេទទី១</a:t>
            </a:r>
            <a:r>
              <a:rPr lang="en-US" dirty="0" smtClean="0"/>
              <a:t>: Function </a:t>
            </a:r>
            <a:r>
              <a:rPr lang="km-KH" dirty="0" smtClean="0"/>
              <a:t>មួយបង្កឡើងដោយគ្មានការបញ្ជូនតំលៃ </a:t>
            </a:r>
            <a:r>
              <a:rPr lang="en-US" dirty="0" smtClean="0"/>
              <a:t>formal argument </a:t>
            </a:r>
            <a:r>
              <a:rPr lang="km-KH" dirty="0" smtClean="0"/>
              <a:t>ណាសោះ តាមរយៈផ្នែកណាមួយនៃកម្មវិធី ហើយ </a:t>
            </a:r>
            <a:r>
              <a:rPr lang="en-US" dirty="0" smtClean="0"/>
              <a:t>Function </a:t>
            </a:r>
            <a:r>
              <a:rPr lang="km-KH" dirty="0" smtClean="0"/>
              <a:t>ពុំមានការអោយតំលៃ ក្នុងពេលហៅមកប្រើ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"/>
          <a:stretch/>
        </p:blipFill>
        <p:spPr>
          <a:xfrm>
            <a:off x="1187580" y="3775934"/>
            <a:ext cx="4481836" cy="3082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20" y="3797450"/>
            <a:ext cx="4460778" cy="25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20762"/>
            <a:ext cx="8596668" cy="61372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b="1" dirty="0" smtClean="0"/>
              <a:t>ប្រភេទទី២</a:t>
            </a:r>
            <a:r>
              <a:rPr lang="en-US" dirty="0" smtClean="0"/>
              <a:t>:</a:t>
            </a:r>
            <a:r>
              <a:rPr lang="km-KH" dirty="0" smtClean="0"/>
              <a:t> </a:t>
            </a:r>
            <a:r>
              <a:rPr lang="en-US" dirty="0" smtClean="0"/>
              <a:t>Function </a:t>
            </a:r>
            <a:r>
              <a:rPr lang="km-KH" dirty="0" smtClean="0"/>
              <a:t>មួយបង្កឡើងដោយមានការបញ្ជូនតំលៃតាម </a:t>
            </a:r>
            <a:r>
              <a:rPr lang="en-US" dirty="0" smtClean="0"/>
              <a:t>formal argument </a:t>
            </a:r>
            <a:r>
              <a:rPr lang="km-KH" dirty="0" smtClean="0"/>
              <a:t>នៅពេលដែលផ្នែកណាមួយនៃកម្មវិធីបានហៅមកប្រើ ក៏ប៉ុន្តែពុំមានការ អោយតំលៃទៅអ្នកហៅមកប្រើឡើយ។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60" y="2041562"/>
            <a:ext cx="5732947" cy="36815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942" y="1665101"/>
            <a:ext cx="6500058" cy="221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687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7732"/>
            <a:ext cx="8596668" cy="618026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b="1" dirty="0" smtClean="0"/>
              <a:t>ប្រភេទទី៣</a:t>
            </a:r>
            <a:r>
              <a:rPr lang="en-US" dirty="0" smtClean="0"/>
              <a:t>: Function </a:t>
            </a:r>
            <a:r>
              <a:rPr lang="km-KH" dirty="0" smtClean="0"/>
              <a:t>មួយបង្កឡើងដោយមានការបញ្ជូនតំលៃតាម </a:t>
            </a:r>
            <a:r>
              <a:rPr lang="en-US" dirty="0" smtClean="0"/>
              <a:t>formal arguments </a:t>
            </a:r>
            <a:r>
              <a:rPr lang="km-KH" dirty="0" smtClean="0"/>
              <a:t>នៅពេលដែលផ្នែកណាមួយនៃកម្មវិធីហៅមកប្រើ ហើយវានឹងអោយ ​​​    តំលៃមួយទៅកាន់អ្នកហៅប្រើនោះវិញ។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23" y="1998532"/>
            <a:ext cx="6800000" cy="45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62" y="2555675"/>
            <a:ext cx="2942857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526</TotalTime>
  <Words>169</Words>
  <Application>Microsoft Office PowerPoint</Application>
  <PresentationFormat>Custom</PresentationFormat>
  <Paragraphs>65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Chapter III Function</vt:lpstr>
      <vt:lpstr>1. សេចក្តីផ្តើម</vt:lpstr>
      <vt:lpstr>2. និយមន័យ Function</vt:lpstr>
      <vt:lpstr>Cont’d</vt:lpstr>
      <vt:lpstr>3. ការប្រកាស Function</vt:lpstr>
      <vt:lpstr>4. ហៅ function ​មកប្រើ</vt:lpstr>
      <vt:lpstr>5. ប្រភេទ Function</vt:lpstr>
      <vt:lpstr>Cont’d</vt:lpstr>
      <vt:lpstr>Cont’d</vt:lpstr>
      <vt:lpstr>6. Function call by value</vt:lpstr>
      <vt:lpstr>7. Function call by reference</vt:lpstr>
      <vt:lpstr>8. Recursive function</vt:lpstr>
      <vt:lpstr>9. External variable</vt:lpstr>
      <vt:lpstr>10. Overload function</vt:lpstr>
      <vt:lpstr>លំហាត់អនុវត្តន៍</vt:lpstr>
      <vt:lpstr>Cont’d</vt:lpstr>
      <vt:lpstr>Cont’d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III Function</dc:title>
  <dc:creator>Var Sovanndara</dc:creator>
  <cp:lastModifiedBy>Sovanndara</cp:lastModifiedBy>
  <cp:revision>24</cp:revision>
  <dcterms:created xsi:type="dcterms:W3CDTF">2013-09-06T06:39:11Z</dcterms:created>
  <dcterms:modified xsi:type="dcterms:W3CDTF">2013-10-07T07:41:59Z</dcterms:modified>
</cp:coreProperties>
</file>