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plusplus/index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IV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Array and Pointer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Mr. Var Sovanndara</a:t>
            </a:r>
          </a:p>
          <a:p>
            <a:r>
              <a:rPr lang="en-US" dirty="0">
                <a:hlinkClick r:id="rId2"/>
              </a:rPr>
              <a:t>http://www.tutorialspoint.com/cplusplus/index.htm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23810" cy="23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286"/>
            <a:ext cx="4057143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2.2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ការបញ្ជូនតំលៃ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Function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មួយ​ទៅ</a:t>
            </a:r>
            <a:br>
              <a:rPr lang="ca-ES" dirty="0" smtClean="0">
                <a:latin typeface="Khmer OS System" pitchFamily="2" charset="0"/>
                <a:cs typeface="Khmer OS System" pitchFamily="2" charset="0"/>
              </a:rPr>
            </a:b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​	អោយ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មួយទៀត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64406" y="1487607"/>
            <a:ext cx="5827594" cy="5370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4" y="2160589"/>
            <a:ext cx="11514666" cy="3880773"/>
          </a:xfrm>
        </p:spPr>
        <p:txBody>
          <a:bodyPr/>
          <a:lstStyle/>
          <a:p>
            <a:pPr marL="0" indent="0">
              <a:buNone/>
            </a:pPr>
            <a:r>
              <a:rPr lang="ca-ES" dirty="0" smtClean="0"/>
              <a:t>	</a:t>
            </a:r>
            <a:r>
              <a:rPr lang="ca-ES" sz="2400" dirty="0" smtClean="0"/>
              <a:t>Syntax:</a:t>
            </a:r>
          </a:p>
          <a:p>
            <a:pPr marL="0" indent="0">
              <a:buNone/>
            </a:pPr>
            <a:r>
              <a:rPr lang="ca-ES" sz="2400" dirty="0"/>
              <a:t>	</a:t>
            </a:r>
            <a:r>
              <a:rPr lang="ca-ES" sz="2400" dirty="0" smtClean="0"/>
              <a:t>	return_type </a:t>
            </a:r>
            <a:r>
              <a:rPr lang="ca-ES" sz="2400" dirty="0" smtClean="0"/>
              <a:t>function_name(pointer_to_function)(</a:t>
            </a:r>
            <a:r>
              <a:rPr lang="ca-ES" sz="2400" dirty="0" smtClean="0"/>
              <a:t>other parameters);</a:t>
            </a:r>
          </a:p>
          <a:p>
            <a:pPr marL="0" indent="0">
              <a:buNone/>
            </a:pPr>
            <a:r>
              <a:rPr lang="ca-ES" sz="2400" dirty="0"/>
              <a:t>	</a:t>
            </a:r>
            <a:r>
              <a:rPr lang="ca-ES" sz="2400" dirty="0" smtClean="0"/>
              <a:t>Ex:</a:t>
            </a:r>
          </a:p>
          <a:p>
            <a:pPr marL="0" indent="0">
              <a:buNone/>
            </a:pPr>
            <a:r>
              <a:rPr lang="ca-ES" sz="2400" dirty="0"/>
              <a:t>	</a:t>
            </a:r>
            <a:r>
              <a:rPr lang="ca-ES" sz="2400" dirty="0" smtClean="0"/>
              <a:t>	float Calculate(float (*)(float, float), float, float);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68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92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423176" cy="685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9" y="0"/>
            <a:ext cx="8596668" cy="13208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Arrray</a:t>
            </a:r>
            <a:r>
              <a:rPr lang="en-US" dirty="0" smtClean="0"/>
              <a:t> and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5469"/>
            <a:ext cx="8596668" cy="57525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ca-ES" sz="2000" dirty="0" smtClean="0">
                <a:latin typeface="Khmer OS System" pitchFamily="2" charset="0"/>
                <a:cs typeface="Khmer OS System" pitchFamily="2" charset="0"/>
              </a:rPr>
              <a:t>នៅក្នុង 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</a:rPr>
              <a:t>C++ Pointer </a:t>
            </a:r>
            <a:r>
              <a:rPr lang="ca-ES" sz="2000" dirty="0" smtClean="0">
                <a:latin typeface="Khmer OS System" pitchFamily="2" charset="0"/>
                <a:cs typeface="Khmer OS System" pitchFamily="2" charset="0"/>
              </a:rPr>
              <a:t>និង 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</a:rPr>
              <a:t>Array </a:t>
            </a:r>
            <a:r>
              <a:rPr lang="ca-ES" sz="2000" dirty="0" smtClean="0">
                <a:latin typeface="Khmer OS System" pitchFamily="2" charset="0"/>
                <a:cs typeface="Khmer OS System" pitchFamily="2" charset="0"/>
              </a:rPr>
              <a:t>មានទំនាក់ទំនងគ្នាយ៉ាងជិតស្និត</a:t>
            </a:r>
          </a:p>
          <a:p>
            <a:pPr marL="0" indent="0">
              <a:buNone/>
            </a:pPr>
            <a:r>
              <a:rPr lang="ca-ES" sz="2000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</a:rPr>
              <a:t>Ex:</a:t>
            </a:r>
          </a:p>
          <a:p>
            <a:pPr marL="0" indent="0">
              <a:buNone/>
            </a:pPr>
            <a:r>
              <a:rPr lang="en-US" sz="2000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sz="2000" dirty="0" err="1" smtClean="0">
                <a:latin typeface="Khmer OS System" pitchFamily="2" charset="0"/>
                <a:cs typeface="Khmer OS System" pitchFamily="2" charset="0"/>
              </a:rPr>
              <a:t>int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</a:rPr>
              <a:t> a[5]={10, 20, 30, 40, 50};</a:t>
            </a:r>
          </a:p>
          <a:p>
            <a:pPr marL="0" indent="0">
              <a:buNone/>
            </a:pPr>
            <a:r>
              <a:rPr lang="en-US" sz="2000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sz="2000" dirty="0" err="1" smtClean="0">
                <a:latin typeface="Khmer OS System" pitchFamily="2" charset="0"/>
                <a:cs typeface="Khmer OS System" pitchFamily="2" charset="0"/>
              </a:rPr>
              <a:t>int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</a:rPr>
              <a:t> &amp;pa;</a:t>
            </a:r>
          </a:p>
          <a:p>
            <a:pPr marL="0" indent="0">
              <a:buNone/>
            </a:pPr>
            <a:r>
              <a:rPr lang="en-US" sz="2000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</a:rPr>
              <a:t>	pa=a; OR pa=&amp;a[0];</a:t>
            </a:r>
          </a:p>
          <a:p>
            <a:pPr marL="0" indent="0">
              <a:buNone/>
            </a:pPr>
            <a:r>
              <a:rPr lang="en-US" sz="2000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sz="2000" dirty="0" smtClean="0">
                <a:latin typeface="Khmer OS System" pitchFamily="2" charset="0"/>
                <a:cs typeface="Khmer OS System" pitchFamily="2" charset="0"/>
              </a:rPr>
              <a:t>នោះ 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</a:rPr>
              <a:t>pa </a:t>
            </a:r>
            <a:r>
              <a:rPr lang="ca-ES" sz="2000" dirty="0" smtClean="0">
                <a:latin typeface="Khmer OS System" pitchFamily="2" charset="0"/>
                <a:cs typeface="Khmer OS System" pitchFamily="2" charset="0"/>
              </a:rPr>
              <a:t>ចង្អុលទៅកាន់ 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</a:rPr>
              <a:t>address </a:t>
            </a:r>
            <a:r>
              <a:rPr lang="ca-ES" sz="2000" dirty="0" smtClean="0">
                <a:latin typeface="Khmer OS System" pitchFamily="2" charset="0"/>
                <a:cs typeface="Khmer OS System" pitchFamily="2" charset="0"/>
              </a:rPr>
              <a:t>នៃធាតុទីមួយ</a:t>
            </a:r>
          </a:p>
          <a:p>
            <a:pPr marL="0" indent="0">
              <a:buNone/>
            </a:pPr>
            <a:r>
              <a:rPr lang="ca-ES" sz="2000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sz="2000" dirty="0" smtClean="0">
                <a:latin typeface="Khmer OS System" pitchFamily="2" charset="0"/>
                <a:cs typeface="Khmer OS System" pitchFamily="2" charset="0"/>
              </a:rPr>
              <a:t>	នោះគេបានៈ</a:t>
            </a:r>
          </a:p>
          <a:p>
            <a:pPr marL="0" indent="0">
              <a:buNone/>
            </a:pPr>
            <a:r>
              <a:rPr lang="ca-ES" sz="2000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sz="2000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</a:rPr>
              <a:t>*pa 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 a[0]  *a</a:t>
            </a:r>
          </a:p>
          <a:p>
            <a:pPr marL="0" indent="0">
              <a:buNone/>
            </a:pPr>
            <a:r>
              <a:rPr lang="en-US" sz="2000" dirty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	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	*(pa+1)  a[1]  *(a+1)</a:t>
            </a:r>
          </a:p>
          <a:p>
            <a:pPr marL="0" indent="0">
              <a:buNone/>
            </a:pPr>
            <a:r>
              <a:rPr lang="en-US" sz="2000" dirty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	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	………………………………</a:t>
            </a:r>
          </a:p>
          <a:p>
            <a:pPr marL="0" indent="0">
              <a:buNone/>
            </a:pPr>
            <a:r>
              <a:rPr lang="en-US" sz="2000" dirty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	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	*(</a:t>
            </a:r>
            <a:r>
              <a:rPr lang="en-US" sz="2000" dirty="0" err="1" smtClean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pa+i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)  a[i]  *(</a:t>
            </a:r>
            <a:r>
              <a:rPr lang="en-US" sz="2000" dirty="0" err="1" smtClean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a+i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5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9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5595"/>
            <a:ext cx="8596668" cy="478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ca-ES" sz="2000" dirty="0" smtClean="0">
                <a:latin typeface="Khmer OS System" pitchFamily="2" charset="0"/>
                <a:cs typeface="Khmer OS System" pitchFamily="2" charset="0"/>
              </a:rPr>
              <a:t>បើ 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</a:rPr>
              <a:t>pa=&amp;a[2];</a:t>
            </a:r>
          </a:p>
          <a:p>
            <a:pPr marL="0" indent="0">
              <a:buNone/>
            </a:pPr>
            <a:r>
              <a:rPr lang="en-US" sz="2000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sz="2000" dirty="0" smtClean="0">
                <a:latin typeface="Khmer OS System" pitchFamily="2" charset="0"/>
                <a:cs typeface="Khmer OS System" pitchFamily="2" charset="0"/>
              </a:rPr>
              <a:t>នោះគេបានៈ</a:t>
            </a:r>
          </a:p>
          <a:p>
            <a:pPr marL="0" indent="0">
              <a:buNone/>
            </a:pPr>
            <a:r>
              <a:rPr lang="ca-ES" sz="2000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</a:rPr>
              <a:t>*(pa+1) 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 a[3]  *(a+3)</a:t>
            </a:r>
          </a:p>
          <a:p>
            <a:pPr marL="0" indent="0">
              <a:buNone/>
            </a:pPr>
            <a:r>
              <a:rPr lang="en-US" sz="2000" dirty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	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*(pa+2)  a[4]  *(a+4)</a:t>
            </a:r>
          </a:p>
          <a:p>
            <a:pPr marL="0" indent="0">
              <a:buNone/>
            </a:pPr>
            <a:r>
              <a:rPr lang="en-US" sz="2000" dirty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	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……………………………………</a:t>
            </a:r>
          </a:p>
          <a:p>
            <a:pPr marL="0" indent="0">
              <a:buNone/>
            </a:pPr>
            <a:r>
              <a:rPr lang="en-US" sz="2000" dirty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	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*(</a:t>
            </a:r>
            <a:r>
              <a:rPr lang="en-US" sz="2000" dirty="0" err="1" smtClean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pa+i</a:t>
            </a:r>
            <a:r>
              <a:rPr lang="en-US" sz="2000" dirty="0" smtClean="0">
                <a:latin typeface="Khmer OS System" pitchFamily="2" charset="0"/>
                <a:cs typeface="Khmer OS System" pitchFamily="2" charset="0"/>
                <a:sym typeface="Wingdings" pitchFamily="2" charset="2"/>
              </a:rPr>
              <a:t>)  a[i+2]   *(a+(i+2))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16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9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05189"/>
            <a:ext cx="10413242" cy="61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4105"/>
            <a:ext cx="5950067" cy="4223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11" y="3562066"/>
            <a:ext cx="6981589" cy="32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687"/>
            <a:ext cx="8596668" cy="1320800"/>
          </a:xfrm>
        </p:spPr>
        <p:txBody>
          <a:bodyPr/>
          <a:lstStyle/>
          <a:p>
            <a:r>
              <a:rPr lang="en-US" dirty="0" smtClean="0"/>
              <a:t>1.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3793"/>
            <a:ext cx="8596668" cy="60942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Array </a:t>
            </a:r>
            <a:r>
              <a:rPr lang="km-KH" dirty="0" smtClean="0"/>
              <a:t>គឺជាការប្រមូលផ្តុំនៃ </a:t>
            </a:r>
            <a:r>
              <a:rPr lang="en-US" dirty="0" smtClean="0"/>
              <a:t>objects </a:t>
            </a:r>
            <a:r>
              <a:rPr lang="km-KH" dirty="0" smtClean="0"/>
              <a:t>ដូចគ្នាដែលត្រូវបានផ្ទុកនៅក្នុងទីតាំង </a:t>
            </a:r>
            <a:r>
              <a:rPr lang="en-US" dirty="0" smtClean="0"/>
              <a:t>memory </a:t>
            </a:r>
            <a:r>
              <a:rPr lang="km-KH" dirty="0" smtClean="0"/>
              <a:t>បន្តបន្ទាប់គ្នាក្រោមឈ្មោះតែមួយ។​ គេអាចនិយាយម៉្យាងទៀតថា </a:t>
            </a:r>
            <a:r>
              <a:rPr lang="en-US" dirty="0" smtClean="0"/>
              <a:t>array </a:t>
            </a:r>
            <a:r>
              <a:rPr lang="km-KH" dirty="0" smtClean="0"/>
              <a:t>គឺជាសំនុំតំលៃ ឬតារាងនៃតំលៃបញ្ជាក់ដោយឈ្មោះដូចគ្នា។ តំលៃនិមួយៗនៅក្នុង </a:t>
            </a:r>
            <a:r>
              <a:rPr lang="en-US" dirty="0" smtClean="0"/>
              <a:t>array </a:t>
            </a:r>
            <a:r>
              <a:rPr lang="km-KH" dirty="0" smtClean="0"/>
              <a:t>ត្រូវបានគេហៅថាធាតុនៃ </a:t>
            </a:r>
            <a:r>
              <a:rPr lang="en-US" dirty="0" smtClean="0"/>
              <a:t>array</a:t>
            </a:r>
            <a:r>
              <a:rPr lang="km-KH" dirty="0" smtClean="0"/>
              <a:t>។​​ ធាតុនៃ </a:t>
            </a:r>
            <a:r>
              <a:rPr lang="en-US" dirty="0" smtClean="0"/>
              <a:t>array </a:t>
            </a:r>
            <a:r>
              <a:rPr lang="km-KH" dirty="0" smtClean="0"/>
              <a:t>ក៏ដូចគ្នាទៅនឹងអញ្ញាតមួយដែរ។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dirty="0"/>
              <a:t>	</a:t>
            </a:r>
            <a:r>
              <a:rPr lang="en-US" dirty="0" smtClean="0"/>
              <a:t>Array </a:t>
            </a:r>
            <a:r>
              <a:rPr lang="km-KH" dirty="0" smtClean="0"/>
              <a:t>គឺជាសំនុំតំលៃប្រភេទដូចគ្នាដែលមានឈ្មោះតែមួយនិងមាន </a:t>
            </a:r>
            <a:r>
              <a:rPr lang="en-US" dirty="0" smtClean="0"/>
              <a:t>index </a:t>
            </a:r>
            <a:r>
              <a:rPr lang="km-KH" dirty="0" smtClean="0"/>
              <a:t>នៅជាប់ពីក្រោយ។ នៅក្នុង </a:t>
            </a:r>
            <a:r>
              <a:rPr lang="en-US" dirty="0" smtClean="0"/>
              <a:t>C++ </a:t>
            </a:r>
            <a:r>
              <a:rPr lang="km-KH" dirty="0" smtClean="0"/>
              <a:t>គេប្រើសញ្ញា </a:t>
            </a:r>
            <a:r>
              <a:rPr lang="en-US" dirty="0" smtClean="0"/>
              <a:t>[]</a:t>
            </a:r>
            <a:r>
              <a:rPr lang="km-KH" dirty="0" smtClean="0"/>
              <a:t>​ ដាក់ពីក្រោយឈ្មោះដើម្បីបញ្ជាក់ទីតាំងតំលៃ របស់ </a:t>
            </a:r>
            <a:r>
              <a:rPr lang="en-US" dirty="0" smtClean="0"/>
              <a:t>array</a:t>
            </a:r>
            <a:r>
              <a:rPr lang="km-KH" dirty="0" smtClean="0"/>
              <a:t>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 smtClean="0"/>
              <a:t>datatype</a:t>
            </a:r>
            <a:r>
              <a:rPr lang="en-US" dirty="0"/>
              <a:t> </a:t>
            </a:r>
            <a:r>
              <a:rPr lang="en-US" dirty="0" err="1" smtClean="0"/>
              <a:t>array_name</a:t>
            </a:r>
            <a:r>
              <a:rPr lang="en-US" dirty="0" smtClean="0"/>
              <a:t>[</a:t>
            </a:r>
            <a:r>
              <a:rPr lang="en-US" dirty="0" err="1" smtClean="0"/>
              <a:t>array_size</a:t>
            </a:r>
            <a:r>
              <a:rPr lang="en-US" dirty="0" smtClean="0"/>
              <a:t>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a[100];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float x[20];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char line[50];</a:t>
            </a:r>
            <a:endParaRPr lang="km-KH" dirty="0" smtClean="0"/>
          </a:p>
        </p:txBody>
      </p:sp>
    </p:spTree>
    <p:extLst>
      <p:ext uri="{BB962C8B-B14F-4D97-AF65-F5344CB8AC3E}">
        <p14:creationId xmlns:p14="http://schemas.microsoft.com/office/powerpoint/2010/main" val="253490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1.1 </a:t>
            </a:r>
            <a:r>
              <a:rPr lang="km-KH" dirty="0" smtClean="0"/>
              <a:t>ការកំនត់តំលៃតំបូងអោយ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01733"/>
            <a:ext cx="8596668" cy="61562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double balance[5]={1000.0, 2.0, 3.4, 17.0, 50.0};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double balance[]={</a:t>
            </a:r>
            <a:r>
              <a:rPr lang="en-US" dirty="0"/>
              <a:t>1000.0, 2.0, 3.4, 17.0, 50.0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km-KH" dirty="0" smtClean="0"/>
              <a:t>នោះយើងបានៈ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km-KH" dirty="0" smtClean="0"/>
              <a:t>	</a:t>
            </a:r>
            <a:r>
              <a:rPr lang="en-US" dirty="0" smtClean="0"/>
              <a:t> </a:t>
            </a:r>
            <a:r>
              <a:rPr lang="km-KH" dirty="0" smtClean="0"/>
              <a:t>	</a:t>
            </a:r>
            <a:r>
              <a:rPr lang="en-US" dirty="0" smtClean="0"/>
              <a:t>balance[0]=1000.0, balance[1]=2.0, balance[2]=3.4, </a:t>
            </a:r>
            <a:r>
              <a:rPr lang="km-KH" dirty="0" smtClean="0"/>
              <a:t>							</a:t>
            </a:r>
            <a:r>
              <a:rPr lang="en-US" dirty="0" smtClean="0"/>
              <a:t>balance[3]=17.0, balance[4]=50.0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char </a:t>
            </a:r>
            <a:r>
              <a:rPr lang="en-US" dirty="0"/>
              <a:t>sex[2]={‘M’,’F’}; =&gt; sex[0]=‘M’, sex[1]=‘F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char name[30]=“Chan </a:t>
            </a:r>
            <a:r>
              <a:rPr lang="en-US" dirty="0" err="1" smtClean="0"/>
              <a:t>Makara</a:t>
            </a:r>
            <a:r>
              <a:rPr lang="en-US" dirty="0" smtClean="0"/>
              <a:t>”;</a:t>
            </a:r>
            <a:endParaRPr lang="km-KH" dirty="0" smtClean="0"/>
          </a:p>
          <a:p>
            <a:pPr marL="0" indent="0">
              <a:buNone/>
            </a:pPr>
            <a:r>
              <a:rPr lang="km-KH" dirty="0"/>
              <a:t>	</a:t>
            </a:r>
            <a:r>
              <a:rPr lang="km-KH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a[5]={1, 2, 3}; =&gt; a[0]=1, a[1]=2, a[2]=3, a[3]=?, a[4]=?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b[3]={1, 2, 3, 4, 5}; =&gt; b[0]=1, b[1]=2, b[2]=3, b[3]=4, b[4]=5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77" y="3367144"/>
            <a:ext cx="7679446" cy="104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032"/>
            <a:ext cx="8596668" cy="1320800"/>
          </a:xfrm>
        </p:spPr>
        <p:txBody>
          <a:bodyPr/>
          <a:lstStyle/>
          <a:p>
            <a:r>
              <a:rPr lang="en-US" dirty="0" smtClean="0"/>
              <a:t>1.2 </a:t>
            </a:r>
            <a:r>
              <a:rPr lang="km-KH" dirty="0" smtClean="0"/>
              <a:t>ដំណើរការជាមួយ </a:t>
            </a:r>
            <a:r>
              <a:rPr lang="en-US" dirty="0" smtClean="0"/>
              <a:t>Array </a:t>
            </a:r>
            <a:r>
              <a:rPr lang="km-KH" dirty="0" smtClean="0"/>
              <a:t>មួយវិមាត្រ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9247"/>
            <a:ext cx="8596668" cy="6158753"/>
          </a:xfrm>
        </p:spPr>
        <p:txBody>
          <a:bodyPr/>
          <a:lstStyle/>
          <a:p>
            <a:pPr marL="0" indent="0">
              <a:buNone/>
            </a:pPr>
            <a:r>
              <a:rPr lang="km-KH" dirty="0" smtClean="0"/>
              <a:t>ការបញ្ចេញតំលៃពីក្នុងធាតុនិមួយៗរបស់ </a:t>
            </a:r>
            <a:r>
              <a:rPr lang="en-US" dirty="0" smtClean="0"/>
              <a:t>Array</a:t>
            </a:r>
            <a:r>
              <a:rPr lang="km-KH" dirty="0" smtClean="0"/>
              <a:t> មកលើ </a:t>
            </a:r>
            <a:r>
              <a:rPr lang="en-US" dirty="0" smtClean="0"/>
              <a:t>screen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614407"/>
            <a:ext cx="6969545" cy="2548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07" y="4599794"/>
            <a:ext cx="7302695" cy="95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5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92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31520"/>
            <a:ext cx="8596668" cy="612647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km-KH" dirty="0" smtClean="0"/>
              <a:t>ការបញ្ចូលតំលៃទៅអោយធាតុនិមួយៗរបស់ </a:t>
            </a:r>
            <a:r>
              <a:rPr lang="en-US" dirty="0" smtClean="0"/>
              <a:t>Array </a:t>
            </a:r>
            <a:r>
              <a:rPr lang="km-KH" dirty="0" smtClean="0"/>
              <a:t>រួចហើយបង្ហាញតំលៃទាំងអស់ ពីក្នុងធាតុរបស់ </a:t>
            </a:r>
            <a:r>
              <a:rPr lang="en-US" dirty="0" smtClean="0"/>
              <a:t>Array </a:t>
            </a:r>
            <a:r>
              <a:rPr lang="km-KH" dirty="0" smtClean="0"/>
              <a:t>មកលើ </a:t>
            </a:r>
            <a:r>
              <a:rPr lang="en-US" dirty="0" smtClean="0"/>
              <a:t>screen</a:t>
            </a:r>
            <a:r>
              <a:rPr lang="km-KH" dirty="0" smtClean="0"/>
              <a:t>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72" y="1677047"/>
            <a:ext cx="5361905" cy="51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83" y="1557469"/>
            <a:ext cx="4233957" cy="201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1.3 Array &amp;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185"/>
            <a:ext cx="5486400" cy="60602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980" y="0"/>
            <a:ext cx="5076191" cy="28761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980" y="2876191"/>
            <a:ext cx="3980953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2.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5307"/>
            <a:ext cx="8596668" cy="625269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Pinter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គឺជា អថេរដែលផ្ទុក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Address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និង​មិនផ្ទុកតំលៃ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datatype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*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pointer_name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ex: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int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x=5, *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px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char *name;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float *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pt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ដែល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*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px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pointer variable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px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=&amp;x;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មានន័យថា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pointer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px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ផ្ទុកនូវ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Address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របស់អថេរ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x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9681" y="2884941"/>
            <a:ext cx="4302319" cy="39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592"/>
            <a:ext cx="8596668" cy="1320800"/>
          </a:xfrm>
        </p:spPr>
        <p:txBody>
          <a:bodyPr/>
          <a:lstStyle/>
          <a:p>
            <a:r>
              <a:rPr lang="en-US" dirty="0" smtClean="0"/>
              <a:t>2.1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ការប្រើ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Pointer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ទៅលើ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82388"/>
            <a:ext cx="8596668" cy="61756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return_type</a:t>
            </a:r>
            <a:r>
              <a:rPr lang="en-US" dirty="0" smtClean="0"/>
              <a:t> (*</a:t>
            </a:r>
            <a:r>
              <a:rPr lang="en-US" dirty="0" err="1" smtClean="0"/>
              <a:t>pointer_name</a:t>
            </a:r>
            <a:r>
              <a:rPr lang="en-US" dirty="0" smtClean="0"/>
              <a:t>)(list of parameter);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double (*</a:t>
            </a:r>
            <a:r>
              <a:rPr lang="en-US" dirty="0" err="1" smtClean="0"/>
              <a:t>ptrf</a:t>
            </a:r>
            <a:r>
              <a:rPr lang="en-US" dirty="0" smtClean="0"/>
              <a:t>)(double, double, double);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4370"/>
            <a:ext cx="7055893" cy="4070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66" y="5143714"/>
            <a:ext cx="6733334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41258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8" y="0"/>
            <a:ext cx="6550742" cy="53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891</TotalTime>
  <Words>85</Words>
  <Application>Microsoft Office PowerPoint</Application>
  <PresentationFormat>Custom</PresentationFormat>
  <Paragraphs>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Chapter IV Array and Pointer</vt:lpstr>
      <vt:lpstr>1. Array</vt:lpstr>
      <vt:lpstr>1.1 ការកំនត់តំលៃតំបូងអោយ Array</vt:lpstr>
      <vt:lpstr>1.2 ដំណើរការជាមួយ Array មួយវិមាត្រ</vt:lpstr>
      <vt:lpstr>Cont’d</vt:lpstr>
      <vt:lpstr>1.3 Array &amp; Function</vt:lpstr>
      <vt:lpstr>2. Pointer</vt:lpstr>
      <vt:lpstr>2.1 ការប្រើ Pointer ទៅលើ Functions</vt:lpstr>
      <vt:lpstr>PowerPoint Presentation</vt:lpstr>
      <vt:lpstr>PowerPoint Presentation</vt:lpstr>
      <vt:lpstr>2.2 ការបញ្ជូនតំលៃ Function មួយ​ទៅ  ​ អោយ Function មួយទៀត</vt:lpstr>
      <vt:lpstr>PowerPoint Presentation</vt:lpstr>
      <vt:lpstr>PowerPoint Presentation</vt:lpstr>
      <vt:lpstr>3. Arrray and Pointer</vt:lpstr>
      <vt:lpstr>Cont’d</vt:lpstr>
      <vt:lpstr>Example:</vt:lpstr>
      <vt:lpstr>Example: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IV Array and Pointer</dc:title>
  <dc:creator>Var Sovanndara</dc:creator>
  <cp:lastModifiedBy>Sovanndara</cp:lastModifiedBy>
  <cp:revision>21</cp:revision>
  <dcterms:created xsi:type="dcterms:W3CDTF">2013-09-06T13:26:11Z</dcterms:created>
  <dcterms:modified xsi:type="dcterms:W3CDTF">2013-10-14T08:23:11Z</dcterms:modified>
</cp:coreProperties>
</file>