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9" r:id="rId19"/>
    <p:sldId id="280" r:id="rId20"/>
    <p:sldId id="271" r:id="rId21"/>
    <p:sldId id="274" r:id="rId22"/>
    <p:sldId id="275" r:id="rId23"/>
    <p:sldId id="284" r:id="rId24"/>
    <p:sldId id="285" r:id="rId25"/>
    <p:sldId id="283" r:id="rId26"/>
    <p:sldId id="277" r:id="rId27"/>
    <p:sldId id="286" r:id="rId28"/>
    <p:sldId id="278" r:id="rId29"/>
    <p:sldId id="281" r:id="rId30"/>
    <p:sldId id="28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virt_1.c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vir_arr.cp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l_bind.c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l_bind1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l_bind4.cp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l_bind2.cp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l_bind3.cp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con_inh1.cpp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con_inh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des_inh.cp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des_inh1.c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file:///C:\TCWIN45\BIN\Polymorphism\des_inh.c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des_inh3.cp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ab_1.c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ab_2.cp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ab_4.cp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binding.cpp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wov_b_c.cp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wv_b_c.cpp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v_b_c.cp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Polymorphism\v_a_emp.cpp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4.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binding2.c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CWIN45\BIN\Polymorphism\wo_vir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IX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with keyword virtual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666"/>
            <a:ext cx="5838096" cy="573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85" y="2858000"/>
            <a:ext cx="5285715" cy="40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71708" y="1290918"/>
            <a:ext cx="49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C:\TCWIN45\BIN\Polymorphism\virt_1.cpp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714"/>
            <a:ext cx="5876191" cy="57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85" y="0"/>
            <a:ext cx="5085715" cy="3685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6285" y="4000857"/>
            <a:ext cx="4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C:\TCWIN45\BIN\Polymorphism\vir_arr.cpp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8" y="0"/>
            <a:ext cx="8596668" cy="1320800"/>
          </a:xfrm>
        </p:spPr>
        <p:txBody>
          <a:bodyPr/>
          <a:lstStyle/>
          <a:p>
            <a:r>
              <a:rPr lang="en-US" dirty="0" smtClean="0"/>
              <a:t>4. Late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76" y="837398"/>
            <a:ext cx="8596668" cy="602060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Late binding ( dynamic binding or dynamic linkage )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គឺជាការកំនត់ជ្រើសយក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មកអនុវត្តក្នុងពេល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Run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។ នៅក្នុងករណីដែលមិនមានការជ្រើសទុក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សំរាប់យកមក អនុវត្តនៅក្នុងពេល​</a:t>
            </a:r>
            <a:r>
              <a:rPr lang="en-US" sz="18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Compile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នោះទេ ការសំរេចហៅយក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មកអនុវត្តត្រូវកំនត់យកនៅពេល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Run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ដោយធ្វើការសំរេចយក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ដែលគេកំពុងតែសំដៅទៅរក។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Late binding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ត្រូវអនុវត្តឡើងតាមរយៈ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Virtual 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ព្រោះថា ពួកវាមិនមានរូបរាងនៅក្នុង ពេល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Compile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សំរាប់ធ្វើការកំនត់ជ្រើសទុក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យកមកអនុវត្តដោយ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តាម ​​​   រយៈ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Early binding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នោះទេ។</a:t>
            </a:r>
            <a:endParaRPr lang="en-US" sz="18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Example: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88"/>
            <a:ext cx="8606117" cy="540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54" y="0"/>
            <a:ext cx="6481846" cy="4112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09129" y="4442908"/>
            <a:ext cx="584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C:\TCWIN45\BIN\Polymorphism\l_bind.cpp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17581"/>
            <a:ext cx="10477949" cy="604041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B.Square</a:t>
            </a:r>
            <a:r>
              <a:rPr lang="en-US" dirty="0"/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25.00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B.HalfSquare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12.50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D.Square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 -&gt; 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ផ្ទាល់ខ្លួនរបស់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49.00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D.HalfSquare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ដែលទទួលបានមកពី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Base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 មកអនុវត្តដោយផ្តល់តំលៃ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24.50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pB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-&gt;Square();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ផ្ទាល់ខ្លួននៅ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 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49.00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pB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-&gt;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ដែលទទួលបានពី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 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24.50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7" y="2600089"/>
            <a:ext cx="7238096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852809"/>
            <a:ext cx="7809524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23" y="1281381"/>
            <a:ext cx="9980953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14" y="1433762"/>
            <a:ext cx="6028572" cy="39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5468" y="6142616"/>
            <a:ext cx="6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C:\TCWIN45\BIN\Polymorphism\l_bind1.cpp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3953" y="843284"/>
            <a:ext cx="7800001" cy="517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1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87" y="0"/>
            <a:ext cx="955907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607" y="1151068"/>
            <a:ext cx="202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C:\TCWIN45\BIN\Polymorphism\l_bind4.cpp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8" y="0"/>
            <a:ext cx="8596668" cy="1320800"/>
          </a:xfrm>
        </p:spPr>
        <p:txBody>
          <a:bodyPr/>
          <a:lstStyle/>
          <a:p>
            <a:r>
              <a:rPr lang="en-US" dirty="0" smtClean="0"/>
              <a:t>1. Introduction to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14400"/>
            <a:ext cx="8875457" cy="5943599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Polymorphism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គឺសិក្សាអំពីក្រុមនៃ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ចាប់យក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ដែលមាន ឈ្មោះដូចគ្នាមកប្រើ 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ទាំងនោះមកពី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ផ្សេងៗគ្នា ក៏ប៉ុន្តែ ស្ថិតនៅក្នុងខ្សែតែមួយ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(Hierarchy)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ហើយវាត្រូវបាន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Access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តាមច្រើនទំរង់។</a:t>
            </a:r>
            <a:r>
              <a:rPr lang="en-US" dirty="0" smtClean="0"/>
              <a:t> 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0315" y="3689873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3490855" y="2911729"/>
            <a:ext cx="580913" cy="192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7605" y="2667896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Early Binding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9393" y="4649156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15"/>
            <a:ext cx="4668819" cy="6186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0" y="0"/>
            <a:ext cx="6000000" cy="5990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93224" y="6196405"/>
            <a:ext cx="58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C:\TCWIN45\BIN\Polymorphism\l_bind2.cpp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849" y="0"/>
            <a:ext cx="7480150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666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22" y="671432"/>
            <a:ext cx="6533478" cy="61865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66" y="1857571"/>
            <a:ext cx="3866667" cy="31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1534" y="5755341"/>
            <a:ext cx="631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C:\TCWIN45\BIN\Polymorphism\l_bind3.cpp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/>
              <a:t>5. Constructor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3793"/>
            <a:ext cx="8596668" cy="609420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នៅពេលដែល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មួយបានបង្កើតឡើងនោះ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member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functon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ត្រូវបានប្រើដោយស្វ័យប្រវត្ត ហើយនៅពេលដែល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ត្រូវបានបង្កើតឡើង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នោះនឹងត្រូវបានប្រើ។ នេះក៏អាស្រ័យដោយ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ដែលបានផ្ទុក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​ ផងដែរ។ ដោយសារតែ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គឺជាផ្នែកមួយនៃ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នោះតាមពិតទៅវាមិនសមហៅ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មកប្រើឡើយ។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Inheritance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ចាប់ផ្តើមប្រតិបត្តិពី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138523"/>
            <a:ext cx="7552381" cy="4580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6231" y="6099586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C:\TCWIN45\BIN\Polymorphism\con_inh1.cpp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01" y="1026653"/>
            <a:ext cx="6009524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23" y="631641"/>
            <a:ext cx="9780953" cy="572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0616" y="6465346"/>
            <a:ext cx="7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C:\TCWIN45\BIN\Inher\con_inh.cpp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8" y="0"/>
            <a:ext cx="8596668" cy="1320800"/>
          </a:xfrm>
        </p:spPr>
        <p:txBody>
          <a:bodyPr/>
          <a:lstStyle/>
          <a:p>
            <a:r>
              <a:rPr lang="en-US" dirty="0"/>
              <a:t>6. Destructor and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2278"/>
            <a:ext cx="8596668" cy="61157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យើងបានដឹងហើយថា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ពិសេសមួយ ហើយវាត្រូវ បានប្រើដោយស្វ័យប្រវត្តដើម្បីធ្វើអោយទំនេរ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memory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ដែលបង្កើតឡើងដោយ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functions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នៅពេល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មួយត្រូវបានបំបាត់នោះ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ត្រូវបានប្រើដើម្បីធ្វើអោយទំនេរទីតាំង​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memory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Inheritance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ចាប់ ផ្តើមប្រតិបត្តិពី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55962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2" y="0"/>
            <a:ext cx="7813638" cy="6838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699" y="1957892"/>
            <a:ext cx="318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C:\TCWIN45\BIN\Polymorphism\des_inh.cpp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87" y="0"/>
            <a:ext cx="91501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49" y="1258645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C:\TCWIN45\BIN\Polymorphism\des_inh1.cpp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2.	Early Binding </a:t>
            </a:r>
            <a:br>
              <a:rPr lang="en-US" dirty="0" smtClean="0"/>
            </a:br>
            <a:r>
              <a:rPr lang="en-US" dirty="0" smtClean="0"/>
              <a:t>(Static Binding or static linkage)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009"/>
            <a:ext cx="8596668" cy="5437991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គឺជាការកំនត់ជ្រើសទុកនៅក្នុង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នូវឈ្មោះរបស់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Methods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សំរាប់យកមក អនុវត្តក្នុងពេល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executes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នៅក្នុងពេល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Compile, C++ Compiler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បាន កំនត់ជ្រើសទុក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ណាមួយ (ក្នុងចំណោម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ទាំងឡាយដែលមានឈ្មោះ ដូចគ្នា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សំរាប់អនុវត្តអាស្រ័យទៅតាម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arguments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ដែលបញ្ជូនទៅអោយ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parameters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r>
              <a:rPr lang="en-US" dirty="0" smtClean="0"/>
              <a:t>7. Virtual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308"/>
            <a:ext cx="8692577" cy="60726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Inheritance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ពេលមានការអនុវត្ត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body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របស់វាត្រូវអនុវត្តមុន រួចទើបបន្តទៅអនុវត្ត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early binding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បើសិនជាមាន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ប្រភេទជា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ចង្អុលទៅកាន់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របស់​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ពេលនោះ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ត្រូវបានបាត់បង់ នឹងមានតែការអនុវត្ត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តែប៉ុណ្ណោះ។ ហេតុដូចនេះដើម្បីធានាបានថា ពេលមាន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បានបាត់បង់ដាច់ខាតត្រូវតែមាន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ត្រូវបានអនុវត្ត គេចាំបាច់ត្រូវអនុវត្តតាមរយៈ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late binding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ដោយធ្វើយ៉ាងណាអោយ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របស់​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classes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hierarchy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បានក្លាយជា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។​​ ដូច្នេះ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ណាមួយគឺជា​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destructor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ដែលធានាថាខ្លួនវាត្រូវតែបានអនុវត្តនៅពេលដែល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ត្រូវបានបាត់បង់។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without virtual</a:t>
            </a:r>
            <a:br>
              <a:rPr lang="en-US" dirty="0" smtClean="0"/>
            </a:b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339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C:\TCWIN45\BIN\Polymorphism\des_inh.cpp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4847"/>
            <a:ext cx="10058400" cy="50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with virtual</a:t>
            </a:r>
            <a:br>
              <a:rPr lang="en-US" dirty="0" smtClean="0"/>
            </a:br>
            <a:r>
              <a:rPr lang="en-US" dirty="0" smtClean="0"/>
              <a:t>destructor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55" y="1824122"/>
            <a:ext cx="10058400" cy="50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8" y="10380"/>
            <a:ext cx="9228572" cy="6847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75" y="1731981"/>
            <a:ext cx="259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C:\TCWIN45\BIN\Polymorphism\des_inh3.cpp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0"/>
            <a:ext cx="8596668" cy="1320800"/>
          </a:xfrm>
        </p:spPr>
        <p:txBody>
          <a:bodyPr/>
          <a:lstStyle/>
          <a:p>
            <a:r>
              <a:rPr lang="en-US" dirty="0" smtClean="0"/>
              <a:t>8. Abstract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6066"/>
            <a:ext cx="8660304" cy="60619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មួយដែលមាន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pure virtual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Pure 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definition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។​ ដើម្បីធ្វើអោយ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មួយក្លាយជា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pure 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គេគ្រាន់តែកំនត់តំលៃឲ្យវាមានតំលៃស្មើនឹងសូន្យនៅត្រង់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declaration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scope of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ពុំមាន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instance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ទេ មានន័យថាគេមិនអាចបង្កើត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របស់វាបាន ឡើយ។ វាត្រូវបានប្រើសំរាប់តែធ្វើជា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classes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ផ្សេងៗតែប៉ុណ្ណោះ ដោយនៅ ក្នុងនោះ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ទាំងអស់ត្រូវ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ទៅលើគ្រប់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pure 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របស់វា។ នៅពេលដែល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abstr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ct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ក្លាយជា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ណាមួយ គេហៅវាថា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abstract base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Abstract 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ត្រូវបានគេប្រើសំរាប់អនុវត្ត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polymorphism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នៅពេលដែលគ្មាន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inheritance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16" y="2544103"/>
            <a:ext cx="4923810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abstract base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380"/>
            <a:ext cx="5838096" cy="54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09" y="0"/>
            <a:ext cx="5276191" cy="2876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15809" y="3399416"/>
            <a:ext cx="481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C:\TCWIN45\BIN\Polymorphism\ab_1.cpp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922"/>
            <a:ext cx="6021898" cy="485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09" y="0"/>
            <a:ext cx="6476191" cy="23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73675" y="2431228"/>
            <a:ext cx="578761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C:\TCWIN45\BIN\Polymorphism\ab_2.cpp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7732"/>
            <a:ext cx="4194364" cy="6180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65" y="0"/>
            <a:ext cx="71326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9524" cy="6847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9548" y="5924290"/>
            <a:ext cx="41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</a:t>
            </a:r>
            <a:r>
              <a:rPr lang="en-US" dirty="0" smtClean="0">
                <a:hlinkClick r:id="rId3" action="ppaction://hlinkfile"/>
              </a:rPr>
              <a:t>C:\TCWIN45\BIN\Polymorphism\ab_4.cpp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9. Virtual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3793"/>
            <a:ext cx="8596668" cy="609420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គឺជាការកំនត់អោយ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មួយធ្វើជា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classes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ផ្សេងទៀតដើម្បីកុំអោយ ទិន្នន័យរបស់វាកើតមានច្រំដែលនៅក្នុង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ជំនាន់ទី២ ដែលទទួលមរតកតាម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multiple inheritance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ទំរង់ទូទៅៈ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29" y="1988958"/>
            <a:ext cx="6466667" cy="30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29" y="5870657"/>
            <a:ext cx="588571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551"/>
            <a:ext cx="6232897" cy="6083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49" y="0"/>
            <a:ext cx="7125211" cy="45182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94899" y="4873214"/>
            <a:ext cx="359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C:\TCWIN45\BIN\Polymorphism\binding.cpp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70625" cy="1320800"/>
          </a:xfrm>
        </p:spPr>
        <p:txBody>
          <a:bodyPr/>
          <a:lstStyle/>
          <a:p>
            <a:r>
              <a:rPr lang="en-US" dirty="0" smtClean="0"/>
              <a:t>Example: non-virtual base-class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25" y="0"/>
            <a:ext cx="682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8403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4" y="0"/>
            <a:ext cx="2542857" cy="1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0198" y="6002767"/>
            <a:ext cx="515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C:\TCWIN45\BIN\Polymorphism\wov_b_c.cpp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97449" cy="1320800"/>
          </a:xfrm>
        </p:spPr>
        <p:txBody>
          <a:bodyPr/>
          <a:lstStyle/>
          <a:p>
            <a:r>
              <a:rPr lang="en-US" dirty="0" smtClean="0"/>
              <a:t>Example: virtual </a:t>
            </a:r>
            <a:br>
              <a:rPr lang="en-US" dirty="0" smtClean="0"/>
            </a:br>
            <a:r>
              <a:rPr lang="en-US" dirty="0" smtClean="0"/>
              <a:t>base-class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69" y="0"/>
            <a:ext cx="6848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309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71" y="0"/>
            <a:ext cx="2542857" cy="1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19887" y="5680038"/>
            <a:ext cx="611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C:\TCWIN45\BIN\Polymorphism\wv_b_c.cpp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11" y="0"/>
            <a:ext cx="9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7620" cy="6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95" y="0"/>
            <a:ext cx="2961905" cy="253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86861" y="6304762"/>
            <a:ext cx="53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>
                <a:hlinkClick r:id="rId4" action="ppaction://hlinkfile"/>
              </a:rPr>
              <a:t>C:\TCWIN45\BIN\Polymorphism\v_b_c.cpp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548"/>
            <a:ext cx="12192000" cy="1320800"/>
          </a:xfrm>
        </p:spPr>
        <p:txBody>
          <a:bodyPr/>
          <a:lstStyle/>
          <a:p>
            <a:pPr algn="ctr"/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លំហាត់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76" y="800857"/>
            <a:ext cx="7409524" cy="60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800857"/>
            <a:ext cx="6433073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dirty="0" smtClean="0"/>
              <a:t>១.	ចូរ </a:t>
            </a:r>
            <a:r>
              <a:rPr lang="en-US" dirty="0" smtClean="0"/>
              <a:t>Design class </a:t>
            </a:r>
            <a:r>
              <a:rPr lang="km-KH" dirty="0" smtClean="0"/>
              <a:t>តាមដ្យាក្រាមដែលបានសំដែង</a:t>
            </a:r>
          </a:p>
          <a:p>
            <a:pPr>
              <a:lnSpc>
                <a:spcPct val="150000"/>
              </a:lnSpc>
            </a:pPr>
            <a:r>
              <a:rPr lang="km-KH" dirty="0" smtClean="0"/>
              <a:t>២. 	ចូរបង្កើត </a:t>
            </a:r>
            <a:r>
              <a:rPr lang="en-US" dirty="0" smtClean="0"/>
              <a:t>Menu </a:t>
            </a:r>
            <a:r>
              <a:rPr lang="km-KH" dirty="0" smtClean="0"/>
              <a:t>សំរាប់ជ្រើសរើសប្រភេទបុគ្គលិក</a:t>
            </a:r>
          </a:p>
          <a:p>
            <a:pPr>
              <a:lnSpc>
                <a:spcPct val="150000"/>
              </a:lnSpc>
            </a:pPr>
            <a:r>
              <a:rPr lang="km-KH" dirty="0" smtClean="0"/>
              <a:t>៣. 	ចូរសរសេរកម្មវិធីដើម្បីបញ្ចូលរាល់ព័ត៌មានបុគ្គលិកទាំងអស់</a:t>
            </a:r>
          </a:p>
          <a:p>
            <a:pPr>
              <a:lnSpc>
                <a:spcPct val="150000"/>
              </a:lnSpc>
            </a:pPr>
            <a:r>
              <a:rPr lang="km-KH" dirty="0" smtClean="0"/>
              <a:t>៤. 	ចូរសរសេរកម្មវិធីដើម្បីបង្ហាញបុគ្គលិកនិមួយៗទៅតាម	ប្រភេទប្រាក់ខែ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063" y="5701553"/>
            <a:ext cx="48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C:\TCWIN45\BIN\Polymorphism\v_a_emp.cpp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28339"/>
            <a:ext cx="9897434" cy="602966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B.Square</a:t>
            </a:r>
            <a:r>
              <a:rPr lang="en-US" dirty="0" smtClean="0"/>
              <a:t>(); -&gt;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25.00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B.HalfSquare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12.50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D.Square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-&gt; 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ផ្ទាល់ខ្លួនរបស់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49.00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D.HalfSquare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ដែលទទួលបានមកពី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មកអនុវត្តដោយផ្តល់តំលៃ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8.00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pB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-&gt;Square(); -&gt;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Square()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ដែលទទួលបានពី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មកអនុវត្ត 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16.00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 err="1">
                <a:latin typeface="Khmer OS System" pitchFamily="2" charset="0"/>
                <a:cs typeface="Khmer OS System" pitchFamily="2" charset="0"/>
              </a:rPr>
              <a:t>pB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&gt;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 -&gt;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HalfSquare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Derived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ដែលទទួលបានពី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មកអនុវត្ត ដោយផ្តល់តំលៃ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8.00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0" y="2559485"/>
            <a:ext cx="6866965" cy="25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95" y="1419904"/>
            <a:ext cx="5361905" cy="543809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904"/>
            <a:ext cx="5895238" cy="542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5487" y="0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C:\TCWIN45\BIN\Polymorphism\4.cpp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321"/>
            <a:ext cx="4733365" cy="6247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0" y="0"/>
            <a:ext cx="6000000" cy="5990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71708" y="6217920"/>
            <a:ext cx="57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C:\TCWIN45\BIN\Polymorphism\binding2.cpp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3.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2885"/>
            <a:ext cx="8596668" cy="59651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Functions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ដែលមិនលេចរូបរាងដើម្បីអោយមានការជ្រើសទុកក្នុង 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សំរាប់យកមកអនុវត្តនោះទេ តែវាកើតមានរូបរាងនៅ</a:t>
            </a:r>
            <a:r>
              <a:rPr lang="km-KH" smtClean="0">
                <a:latin typeface="Khmer OS System" pitchFamily="2" charset="0"/>
                <a:cs typeface="Khmer OS System" pitchFamily="2" charset="0"/>
              </a:rPr>
              <a:t>ក្នុងពេល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Run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នៅត្រង់ផ្នែកខ្លះនៃ​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ពេលមានការអនុវត្តហៅ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Member Functions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ទាំងនេះមកអនុវត្ត។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វាផ្តល់ប្រយោជន៍ដល់ការជ្រើសយក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មកអនុវត្តនៅក្នុងពេល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Run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ទៅតាម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ដែលគេសំដៅទៅរក។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ដើម្បីអោយ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មួយក្លាយជា​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គឺគ្រាន់តែបន្ថែម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Keyword virtual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នៅពីមុខ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return-type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របស់វាតែប៉ុណ្ណោះ។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***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ចំណាំៈ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Non-function members, static function members &amp; constructors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មិនអាចជា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virtual functions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បានទេ។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Example: without keyword virtual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190"/>
            <a:ext cx="5895238" cy="57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9" y="2858000"/>
            <a:ext cx="5352381" cy="40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66099" y="473336"/>
            <a:ext cx="55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 action="ppaction://hlinkfile"/>
              </a:rPr>
              <a:t>C:\TCWIN45\BIN\Polymorphism\wo_vir.cpp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17863</TotalTime>
  <Words>647</Words>
  <Application>Microsoft Office PowerPoint</Application>
  <PresentationFormat>Custom</PresentationFormat>
  <Paragraphs>120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Facet</vt:lpstr>
      <vt:lpstr>Chapter IX Polymorphism</vt:lpstr>
      <vt:lpstr>1. Introduction to Polymorphism</vt:lpstr>
      <vt:lpstr>2. Early Binding  (Static Binding or static linkage)</vt:lpstr>
      <vt:lpstr>Example:</vt:lpstr>
      <vt:lpstr>Cont’d</vt:lpstr>
      <vt:lpstr>Example:</vt:lpstr>
      <vt:lpstr>Example:</vt:lpstr>
      <vt:lpstr>3. Virtual Functions</vt:lpstr>
      <vt:lpstr>Example: without keyword virtual</vt:lpstr>
      <vt:lpstr>Example: with keyword virtual</vt:lpstr>
      <vt:lpstr>Example:</vt:lpstr>
      <vt:lpstr>4. Late Binding</vt:lpstr>
      <vt:lpstr>Example:</vt:lpstr>
      <vt:lpstr>Cont’d</vt:lpstr>
      <vt:lpstr>Example:</vt:lpstr>
      <vt:lpstr>Cont’d</vt:lpstr>
      <vt:lpstr>Cont’d</vt:lpstr>
      <vt:lpstr>Example:</vt:lpstr>
      <vt:lpstr>Cont’d</vt:lpstr>
      <vt:lpstr>Example:</vt:lpstr>
      <vt:lpstr>Example:</vt:lpstr>
      <vt:lpstr>Cont’d</vt:lpstr>
      <vt:lpstr>5. Constructor and Inheritance</vt:lpstr>
      <vt:lpstr>Example:</vt:lpstr>
      <vt:lpstr>Example:</vt:lpstr>
      <vt:lpstr>Cont’d</vt:lpstr>
      <vt:lpstr>6. Destructor and Inheritance</vt:lpstr>
      <vt:lpstr>Example:</vt:lpstr>
      <vt:lpstr>Example: </vt:lpstr>
      <vt:lpstr>7. Virtual Destructor</vt:lpstr>
      <vt:lpstr>Example: without virtual destructor</vt:lpstr>
      <vt:lpstr>Example: with virtual destructor</vt:lpstr>
      <vt:lpstr>Example:</vt:lpstr>
      <vt:lpstr>8. Abstract Base Class</vt:lpstr>
      <vt:lpstr>Example: abstract base class</vt:lpstr>
      <vt:lpstr>Example:</vt:lpstr>
      <vt:lpstr>Example: </vt:lpstr>
      <vt:lpstr>PowerPoint Presentation</vt:lpstr>
      <vt:lpstr>9. Virtual Base Class</vt:lpstr>
      <vt:lpstr>Example: non-virtual base-class</vt:lpstr>
      <vt:lpstr>PowerPoint Presentation</vt:lpstr>
      <vt:lpstr>Example: virtual  base-class</vt:lpstr>
      <vt:lpstr>PowerPoint Presentation</vt:lpstr>
      <vt:lpstr>Example:</vt:lpstr>
      <vt:lpstr>PowerPoint Presentation</vt:lpstr>
      <vt:lpstr>លំហាត់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VIII Overloading</dc:title>
  <dc:creator>Var Sovanndara</dc:creator>
  <cp:lastModifiedBy>Var Sovanndara</cp:lastModifiedBy>
  <cp:revision>127</cp:revision>
  <dcterms:created xsi:type="dcterms:W3CDTF">2013-12-27T12:06:40Z</dcterms:created>
  <dcterms:modified xsi:type="dcterms:W3CDTF">2014-03-31T09:26:11Z</dcterms:modified>
</cp:coreProperties>
</file>