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>
        <p:scale>
          <a:sx n="70" d="100"/>
          <a:sy n="70" d="100"/>
        </p:scale>
        <p:origin x="300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10/28/2013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10/28/2013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10/28/2013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10/28/2013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10/28/2013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utorialspoint.com/cplusplus/index.ht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9809" y="2404534"/>
            <a:ext cx="8414194" cy="1646302"/>
          </a:xfrm>
        </p:spPr>
        <p:txBody>
          <a:bodyPr/>
          <a:lstStyle/>
          <a:p>
            <a:r>
              <a:rPr lang="en-US" dirty="0"/>
              <a:t>Chapter </a:t>
            </a:r>
            <a:r>
              <a:rPr lang="en-US" dirty="0" smtClean="0"/>
              <a:t>V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Processor and Header file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Prepared by Mr. Var Sovanndara</a:t>
            </a:r>
          </a:p>
          <a:p>
            <a:r>
              <a:rPr lang="en-US" dirty="0">
                <a:hlinkClick r:id="rId2"/>
              </a:rPr>
              <a:t>http://www.tutorialspoint.com/cplusplus/index.htm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772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038" y="0"/>
            <a:ext cx="8596668" cy="1320800"/>
          </a:xfrm>
        </p:spPr>
        <p:txBody>
          <a:bodyPr/>
          <a:lstStyle/>
          <a:p>
            <a:r>
              <a:rPr lang="en-US" dirty="0" smtClean="0"/>
              <a:t>Example: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05189"/>
            <a:ext cx="9580728" cy="6171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714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039" y="0"/>
            <a:ext cx="8596668" cy="1320800"/>
          </a:xfrm>
        </p:spPr>
        <p:txBody>
          <a:bodyPr/>
          <a:lstStyle/>
          <a:p>
            <a:r>
              <a:rPr lang="en-US" dirty="0" smtClean="0"/>
              <a:t>Example: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5532"/>
            <a:ext cx="8802806" cy="6256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066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039" y="0"/>
            <a:ext cx="8596668" cy="1320800"/>
          </a:xfrm>
        </p:spPr>
        <p:txBody>
          <a:bodyPr/>
          <a:lstStyle/>
          <a:p>
            <a:r>
              <a:rPr lang="en-US" dirty="0" smtClean="0"/>
              <a:t>Example: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503" y="0"/>
            <a:ext cx="5659348" cy="6848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009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038" y="0"/>
            <a:ext cx="8596668" cy="1320800"/>
          </a:xfrm>
        </p:spPr>
        <p:txBody>
          <a:bodyPr/>
          <a:lstStyle/>
          <a:p>
            <a:pPr algn="ctr"/>
            <a:r>
              <a:rPr lang="en-US" dirty="0" smtClean="0"/>
              <a:t>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736979"/>
            <a:ext cx="8596668" cy="6121021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	#include directive </a:t>
            </a:r>
            <a:r>
              <a:rPr lang="ca-ES" dirty="0" smtClean="0">
                <a:latin typeface="Khmer OS System" pitchFamily="2" charset="0"/>
                <a:cs typeface="Khmer OS System" pitchFamily="2" charset="0"/>
              </a:rPr>
              <a:t>ណែនាំអោយ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Compiler </a:t>
            </a:r>
            <a:r>
              <a:rPr lang="ca-ES" dirty="0" smtClean="0">
                <a:latin typeface="Khmer OS System" pitchFamily="2" charset="0"/>
                <a:cs typeface="Khmer OS System" pitchFamily="2" charset="0"/>
              </a:rPr>
              <a:t>បញ្ចូលនូវ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header file </a:t>
            </a:r>
            <a:r>
              <a:rPr lang="ca-ES" dirty="0" smtClean="0">
                <a:latin typeface="Khmer OS System" pitchFamily="2" charset="0"/>
                <a:cs typeface="Khmer OS System" pitchFamily="2" charset="0"/>
              </a:rPr>
              <a:t>ធម្មតា ឬ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source file </a:t>
            </a:r>
            <a:r>
              <a:rPr lang="ca-ES" dirty="0" smtClean="0">
                <a:latin typeface="Khmer OS System" pitchFamily="2" charset="0"/>
                <a:cs typeface="Khmer OS System" pitchFamily="2" charset="0"/>
              </a:rPr>
              <a:t>ណាមួយជាមួយនឹង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file </a:t>
            </a:r>
            <a:r>
              <a:rPr lang="ca-ES" dirty="0" smtClean="0">
                <a:latin typeface="Khmer OS System" pitchFamily="2" charset="0"/>
                <a:cs typeface="Khmer OS System" pitchFamily="2" charset="0"/>
              </a:rPr>
              <a:t>ដែលមាន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#include directive</a:t>
            </a:r>
            <a:r>
              <a:rPr lang="ca-ES" dirty="0" smtClean="0">
                <a:latin typeface="Khmer OS System" pitchFamily="2" charset="0"/>
                <a:cs typeface="Khmer OS System" pitchFamily="2" charset="0"/>
              </a:rPr>
              <a:t>។ ឈ្មោះរបស់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header file </a:t>
            </a:r>
            <a:r>
              <a:rPr lang="ca-ES" dirty="0" smtClean="0">
                <a:latin typeface="Khmer OS System" pitchFamily="2" charset="0"/>
                <a:cs typeface="Khmer OS System" pitchFamily="2" charset="0"/>
              </a:rPr>
              <a:t>ត្រូវសរសេរអមដោយសញ្ញា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&lt; </a:t>
            </a:r>
            <a:r>
              <a:rPr lang="ca-ES" dirty="0" smtClean="0">
                <a:latin typeface="Khmer OS System" pitchFamily="2" charset="0"/>
                <a:cs typeface="Khmer OS System" pitchFamily="2" charset="0"/>
              </a:rPr>
              <a:t>នឹង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&gt;</a:t>
            </a:r>
            <a:r>
              <a:rPr lang="ca-ES" dirty="0" smtClean="0">
                <a:latin typeface="Khmer OS System" pitchFamily="2" charset="0"/>
                <a:cs typeface="Khmer OS System" pitchFamily="2" charset="0"/>
              </a:rPr>
              <a:t>។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ca-ES" dirty="0" smtClean="0">
                <a:latin typeface="Khmer OS System" pitchFamily="2" charset="0"/>
                <a:cs typeface="Khmer OS System" pitchFamily="2" charset="0"/>
              </a:rPr>
              <a:t>	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Ex: #include&lt;</a:t>
            </a:r>
            <a:r>
              <a:rPr lang="en-US" dirty="0" err="1" smtClean="0">
                <a:latin typeface="Khmer OS System" pitchFamily="2" charset="0"/>
                <a:cs typeface="Khmer OS System" pitchFamily="2" charset="0"/>
              </a:rPr>
              <a:t>iostream.h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&gt;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Khmer OS System" pitchFamily="2" charset="0"/>
                <a:cs typeface="Khmer OS System" pitchFamily="2" charset="0"/>
              </a:rPr>
              <a:t>	</a:t>
            </a:r>
            <a:r>
              <a:rPr lang="ca-ES" dirty="0" smtClean="0">
                <a:latin typeface="Khmer OS System" pitchFamily="2" charset="0"/>
                <a:cs typeface="Khmer OS System" pitchFamily="2" charset="0"/>
              </a:rPr>
              <a:t>កាលណាចង់បញ្ចូល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Source File </a:t>
            </a:r>
            <a:r>
              <a:rPr lang="ca-ES" dirty="0" smtClean="0">
                <a:latin typeface="Khmer OS System" pitchFamily="2" charset="0"/>
                <a:cs typeface="Khmer OS System" pitchFamily="2" charset="0"/>
              </a:rPr>
              <a:t>គេអាចសរសេរតាមទំរង់ណាមួយដូចខាងក្រោម</a:t>
            </a:r>
          </a:p>
          <a:p>
            <a:pPr marL="0" indent="0">
              <a:buNone/>
            </a:pPr>
            <a:r>
              <a:rPr lang="ca-ES" dirty="0">
                <a:latin typeface="Khmer OS System" pitchFamily="2" charset="0"/>
                <a:cs typeface="Khmer OS System" pitchFamily="2" charset="0"/>
              </a:rPr>
              <a:t>	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#include&lt;filename&gt;​ OR #include “filename”</a:t>
            </a:r>
          </a:p>
          <a:p>
            <a:pPr marL="0" indent="0">
              <a:buNone/>
            </a:pPr>
            <a:r>
              <a:rPr lang="en-US" dirty="0">
                <a:latin typeface="Khmer OS System" pitchFamily="2" charset="0"/>
                <a:cs typeface="Khmer OS System" pitchFamily="2" charset="0"/>
              </a:rPr>
              <a:t>	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Ex: </a:t>
            </a:r>
          </a:p>
          <a:p>
            <a:pPr marL="0" indent="0">
              <a:buNone/>
            </a:pPr>
            <a:r>
              <a:rPr lang="en-US" dirty="0">
                <a:latin typeface="Khmer OS System" pitchFamily="2" charset="0"/>
                <a:cs typeface="Khmer OS System" pitchFamily="2" charset="0"/>
              </a:rPr>
              <a:t>	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	#include “</a:t>
            </a:r>
            <a:r>
              <a:rPr lang="en-US" dirty="0" err="1" smtClean="0">
                <a:latin typeface="Khmer OS System" pitchFamily="2" charset="0"/>
                <a:cs typeface="Khmer OS System" pitchFamily="2" charset="0"/>
              </a:rPr>
              <a:t>myfunc.h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”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Khmer OS System" pitchFamily="2" charset="0"/>
                <a:cs typeface="Khmer OS System" pitchFamily="2" charset="0"/>
              </a:rPr>
              <a:t>	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	</a:t>
            </a:r>
            <a:r>
              <a:rPr lang="ca-ES" dirty="0" smtClean="0">
                <a:latin typeface="Khmer OS System" pitchFamily="2" charset="0"/>
                <a:cs typeface="Khmer OS System" pitchFamily="2" charset="0"/>
              </a:rPr>
              <a:t>ប្រាប់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compiler </a:t>
            </a:r>
            <a:r>
              <a:rPr lang="ca-ES" dirty="0" smtClean="0">
                <a:latin typeface="Khmer OS System" pitchFamily="2" charset="0"/>
                <a:cs typeface="Khmer OS System" pitchFamily="2" charset="0"/>
              </a:rPr>
              <a:t>អោយរក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file </a:t>
            </a:r>
            <a:r>
              <a:rPr lang="ca-ES" dirty="0" smtClean="0">
                <a:latin typeface="Khmer OS System" pitchFamily="2" charset="0"/>
                <a:cs typeface="Khmer OS System" pitchFamily="2" charset="0"/>
              </a:rPr>
              <a:t>ក្នុង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directory </a:t>
            </a:r>
            <a:r>
              <a:rPr lang="ca-ES" dirty="0" smtClean="0">
                <a:latin typeface="Khmer OS System" pitchFamily="2" charset="0"/>
                <a:cs typeface="Khmer OS System" pitchFamily="2" charset="0"/>
              </a:rPr>
              <a:t>កំពុងប្រើ ហើយបើវារកមិនឃើញ 	វានឹងទៅរកក្នុង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Directory </a:t>
            </a:r>
            <a:r>
              <a:rPr lang="ca-ES" dirty="0" smtClean="0">
                <a:latin typeface="Khmer OS System" pitchFamily="2" charset="0"/>
                <a:cs typeface="Khmer OS System" pitchFamily="2" charset="0"/>
              </a:rPr>
              <a:t>ឈ្មោះ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include </a:t>
            </a:r>
            <a:r>
              <a:rPr lang="ca-ES" dirty="0" smtClean="0">
                <a:latin typeface="Khmer OS System" pitchFamily="2" charset="0"/>
                <a:cs typeface="Khmer OS System" pitchFamily="2" charset="0"/>
              </a:rPr>
              <a:t>ទៀត។</a:t>
            </a:r>
            <a:endParaRPr lang="en-US" dirty="0" smtClean="0">
              <a:latin typeface="Khmer OS System" pitchFamily="2" charset="0"/>
              <a:cs typeface="Khmer OS System" pitchFamily="2" charset="0"/>
            </a:endParaRPr>
          </a:p>
          <a:p>
            <a:pPr marL="0" indent="0">
              <a:buNone/>
            </a:pPr>
            <a:r>
              <a:rPr lang="en-US" dirty="0">
                <a:latin typeface="Khmer OS System" pitchFamily="2" charset="0"/>
                <a:cs typeface="Khmer OS System" pitchFamily="2" charset="0"/>
              </a:rPr>
              <a:t>	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	#include &lt;</a:t>
            </a:r>
            <a:r>
              <a:rPr lang="en-US" dirty="0" err="1" smtClean="0">
                <a:latin typeface="Khmer OS System" pitchFamily="2" charset="0"/>
                <a:cs typeface="Khmer OS System" pitchFamily="2" charset="0"/>
              </a:rPr>
              <a:t>swap.h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&gt;</a:t>
            </a:r>
          </a:p>
          <a:p>
            <a:pPr marL="0" indent="0">
              <a:buNone/>
            </a:pP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		</a:t>
            </a:r>
            <a:r>
              <a:rPr lang="ca-ES" dirty="0">
                <a:latin typeface="Khmer OS System" pitchFamily="2" charset="0"/>
                <a:cs typeface="Khmer OS System" pitchFamily="2" charset="0"/>
              </a:rPr>
              <a:t>ប្រាប់ </a:t>
            </a:r>
            <a:r>
              <a:rPr lang="en-US" dirty="0">
                <a:latin typeface="Khmer OS System" pitchFamily="2" charset="0"/>
                <a:cs typeface="Khmer OS System" pitchFamily="2" charset="0"/>
              </a:rPr>
              <a:t>compiler </a:t>
            </a:r>
            <a:r>
              <a:rPr lang="ca-ES" dirty="0">
                <a:latin typeface="Khmer OS System" pitchFamily="2" charset="0"/>
                <a:cs typeface="Khmer OS System" pitchFamily="2" charset="0"/>
              </a:rPr>
              <a:t>អោយរក </a:t>
            </a:r>
            <a:r>
              <a:rPr lang="en-US" dirty="0">
                <a:latin typeface="Khmer OS System" pitchFamily="2" charset="0"/>
                <a:cs typeface="Khmer OS System" pitchFamily="2" charset="0"/>
              </a:rPr>
              <a:t>file </a:t>
            </a:r>
            <a:r>
              <a:rPr lang="ca-ES" dirty="0">
                <a:latin typeface="Khmer OS System" pitchFamily="2" charset="0"/>
                <a:cs typeface="Khmer OS System" pitchFamily="2" charset="0"/>
              </a:rPr>
              <a:t>ក្នុង </a:t>
            </a:r>
            <a:r>
              <a:rPr lang="en-US" dirty="0">
                <a:latin typeface="Khmer OS System" pitchFamily="2" charset="0"/>
                <a:cs typeface="Khmer OS System" pitchFamily="2" charset="0"/>
              </a:rPr>
              <a:t>directory </a:t>
            </a:r>
            <a:r>
              <a:rPr lang="ca-ES" dirty="0" smtClean="0">
                <a:latin typeface="Khmer OS System" pitchFamily="2" charset="0"/>
                <a:cs typeface="Khmer OS System" pitchFamily="2" charset="0"/>
              </a:rPr>
              <a:t>ឈ្មោះ </a:t>
            </a:r>
            <a:r>
              <a:rPr lang="en-US" dirty="0">
                <a:latin typeface="Khmer OS System" pitchFamily="2" charset="0"/>
                <a:cs typeface="Khmer OS System" pitchFamily="2" charset="0"/>
              </a:rPr>
              <a:t>include </a:t>
            </a:r>
            <a:r>
              <a:rPr lang="ca-ES" dirty="0" smtClean="0">
                <a:latin typeface="Khmer OS System" pitchFamily="2" charset="0"/>
                <a:cs typeface="Khmer OS System" pitchFamily="2" charset="0"/>
              </a:rPr>
              <a:t>តែមួយប៉ុណ្ណោះ។</a:t>
            </a:r>
            <a:endParaRPr lang="en-US" dirty="0">
              <a:latin typeface="Khmer OS System" pitchFamily="2" charset="0"/>
              <a:cs typeface="Khmer OS System" pitchFamily="2" charset="0"/>
            </a:endParaRPr>
          </a:p>
          <a:p>
            <a:pPr marL="0" indent="0">
              <a:buNone/>
            </a:pPr>
            <a:r>
              <a:rPr lang="ca-ES" dirty="0" smtClean="0">
                <a:latin typeface="Khmer OS System" pitchFamily="2" charset="0"/>
                <a:cs typeface="Khmer OS System" pitchFamily="2" charset="0"/>
              </a:rPr>
              <a:t>		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#include “c:\Test\</a:t>
            </a:r>
            <a:r>
              <a:rPr lang="en-US" dirty="0" err="1" smtClean="0">
                <a:latin typeface="Khmer OS System" pitchFamily="2" charset="0"/>
                <a:cs typeface="Khmer OS System" pitchFamily="2" charset="0"/>
              </a:rPr>
              <a:t>myheader.h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”</a:t>
            </a:r>
          </a:p>
          <a:p>
            <a:pPr marL="0" indent="0">
              <a:buNone/>
            </a:pPr>
            <a:r>
              <a:rPr lang="en-US" dirty="0">
                <a:latin typeface="Khmer OS System" pitchFamily="2" charset="0"/>
                <a:cs typeface="Khmer OS System" pitchFamily="2" charset="0"/>
              </a:rPr>
              <a:t>	</a:t>
            </a:r>
            <a:endParaRPr lang="en-US" dirty="0" smtClean="0">
              <a:latin typeface="Khmer OS System" pitchFamily="2" charset="0"/>
              <a:cs typeface="Khmer OS System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7814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038" y="0"/>
            <a:ext cx="8596668" cy="1320800"/>
          </a:xfrm>
        </p:spPr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maxmin.h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3535"/>
            <a:ext cx="6182436" cy="618243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7549" y="-1"/>
            <a:ext cx="5564451" cy="5623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070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1320800"/>
          </a:xfrm>
        </p:spPr>
        <p:txBody>
          <a:bodyPr/>
          <a:lstStyle/>
          <a:p>
            <a:r>
              <a:rPr lang="en-US" dirty="0" smtClean="0"/>
              <a:t>Example: main.cpp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000" y="1464042"/>
            <a:ext cx="5330775" cy="395166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0528" y="882337"/>
            <a:ext cx="4421472" cy="3201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648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8240"/>
            <a:ext cx="8596668" cy="1320800"/>
          </a:xfrm>
        </p:spPr>
        <p:txBody>
          <a:bodyPr/>
          <a:lstStyle/>
          <a:p>
            <a:pPr algn="ctr"/>
            <a:r>
              <a:rPr lang="ca-ES" dirty="0" smtClean="0">
                <a:latin typeface="Khmer OS System" pitchFamily="2" charset="0"/>
                <a:cs typeface="Khmer OS System" pitchFamily="2" charset="0"/>
              </a:rPr>
              <a:t>លំហាត់</a:t>
            </a:r>
            <a:endParaRPr lang="en-US" dirty="0">
              <a:latin typeface="Khmer OS System" pitchFamily="2" charset="0"/>
              <a:cs typeface="Khmer OS System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955343"/>
            <a:ext cx="8596668" cy="5902657"/>
          </a:xfrm>
        </p:spPr>
        <p:txBody>
          <a:bodyPr/>
          <a:lstStyle/>
          <a:p>
            <a:pPr marL="0" indent="0">
              <a:buNone/>
            </a:pPr>
            <a:r>
              <a:rPr lang="ca-ES" dirty="0" smtClean="0"/>
              <a:t>	</a:t>
            </a:r>
            <a:r>
              <a:rPr lang="ca-ES" dirty="0" smtClean="0">
                <a:latin typeface="Khmer OS System" pitchFamily="2" charset="0"/>
                <a:cs typeface="Khmer OS System" pitchFamily="2" charset="0"/>
              </a:rPr>
              <a:t>ចូរបង្កើត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header file </a:t>
            </a:r>
            <a:r>
              <a:rPr lang="ca-ES" dirty="0" smtClean="0">
                <a:latin typeface="Khmer OS System" pitchFamily="2" charset="0"/>
                <a:cs typeface="Khmer OS System" pitchFamily="2" charset="0"/>
              </a:rPr>
              <a:t>មួយឈ្មោះ  </a:t>
            </a:r>
            <a:r>
              <a:rPr lang="en-US" dirty="0" err="1" smtClean="0">
                <a:latin typeface="Khmer OS System" pitchFamily="2" charset="0"/>
                <a:cs typeface="Khmer OS System" pitchFamily="2" charset="0"/>
              </a:rPr>
              <a:t>student.h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 </a:t>
            </a:r>
            <a:r>
              <a:rPr lang="ca-ES" dirty="0" smtClean="0">
                <a:latin typeface="Khmer OS System" pitchFamily="2" charset="0"/>
                <a:cs typeface="Khmer OS System" pitchFamily="2" charset="0"/>
              </a:rPr>
              <a:t>សំរាប់ផ្ទុកការងារដូចខាងក្រោមៈ</a:t>
            </a:r>
          </a:p>
          <a:p>
            <a:pPr>
              <a:buFont typeface="Wingdings" pitchFamily="2" charset="2"/>
              <a:buChar char="§"/>
            </a:pPr>
            <a:r>
              <a:rPr lang="ca-ES" dirty="0">
                <a:latin typeface="Khmer OS System" pitchFamily="2" charset="0"/>
                <a:cs typeface="Khmer OS System" pitchFamily="2" charset="0"/>
              </a:rPr>
              <a:t>	</a:t>
            </a:r>
            <a:r>
              <a:rPr lang="ca-ES" dirty="0" smtClean="0">
                <a:latin typeface="Khmer OS System" pitchFamily="2" charset="0"/>
                <a:cs typeface="Khmer OS System" pitchFamily="2" charset="0"/>
              </a:rPr>
              <a:t>បង្កើត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macro </a:t>
            </a:r>
            <a:r>
              <a:rPr lang="ca-ES" dirty="0" smtClean="0">
                <a:latin typeface="Khmer OS System" pitchFamily="2" charset="0"/>
                <a:cs typeface="Khmer OS System" pitchFamily="2" charset="0"/>
              </a:rPr>
              <a:t>អោយ </a:t>
            </a:r>
            <a:r>
              <a:rPr lang="en-US" dirty="0" err="1" smtClean="0">
                <a:latin typeface="Khmer OS System" pitchFamily="2" charset="0"/>
                <a:cs typeface="Khmer OS System" pitchFamily="2" charset="0"/>
              </a:rPr>
              <a:t>cout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, </a:t>
            </a:r>
            <a:r>
              <a:rPr lang="en-US" dirty="0" err="1" smtClean="0">
                <a:latin typeface="Khmer OS System" pitchFamily="2" charset="0"/>
                <a:cs typeface="Khmer OS System" pitchFamily="2" charset="0"/>
              </a:rPr>
              <a:t>cin</a:t>
            </a:r>
            <a:endParaRPr lang="en-US" dirty="0" smtClean="0">
              <a:latin typeface="Khmer OS System" pitchFamily="2" charset="0"/>
              <a:cs typeface="Khmer OS System" pitchFamily="2" charset="0"/>
            </a:endParaRPr>
          </a:p>
          <a:p>
            <a:pPr>
              <a:buFont typeface="Wingdings" pitchFamily="2" charset="2"/>
              <a:buChar char="§"/>
            </a:pPr>
            <a:r>
              <a:rPr lang="ca-ES" dirty="0" smtClean="0">
                <a:latin typeface="Khmer OS System" pitchFamily="2" charset="0"/>
                <a:cs typeface="Khmer OS System" pitchFamily="2" charset="0"/>
              </a:rPr>
              <a:t>រក្សាទុកនូវព័ត៌មានរបស់និសិ្សតដូចជាៈ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id, name, sex,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score</a:t>
            </a:r>
            <a:endParaRPr lang="en-US" dirty="0" smtClean="0">
              <a:latin typeface="Khmer OS System" pitchFamily="2" charset="0"/>
              <a:cs typeface="Khmer OS System" pitchFamily="2" charset="0"/>
            </a:endParaRPr>
          </a:p>
          <a:p>
            <a:pPr>
              <a:buFont typeface="Wingdings" pitchFamily="2" charset="2"/>
              <a:buChar char="§"/>
            </a:pPr>
            <a:r>
              <a:rPr lang="ca-ES" dirty="0" smtClean="0">
                <a:latin typeface="Khmer OS System" pitchFamily="2" charset="0"/>
                <a:cs typeface="Khmer OS System" pitchFamily="2" charset="0"/>
              </a:rPr>
              <a:t>រក្សាទុកនូវអនុគមន៍ដូចជាៈ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Input, Output, Sort, Search, Max</a:t>
            </a:r>
            <a:endParaRPr lang="ca-ES" dirty="0" smtClean="0">
              <a:latin typeface="Khmer OS System" pitchFamily="2" charset="0"/>
              <a:cs typeface="Khmer OS System" pitchFamily="2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Menu </a:t>
            </a:r>
            <a:r>
              <a:rPr lang="en-US" dirty="0" err="1" smtClean="0">
                <a:latin typeface="Khmer OS System" pitchFamily="2" charset="0"/>
                <a:cs typeface="Khmer OS System" pitchFamily="2" charset="0"/>
              </a:rPr>
              <a:t>រក្សាទុកនូវរាល់ការងារ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 </a:t>
            </a:r>
            <a:r>
              <a:rPr lang="en-US" dirty="0" err="1" smtClean="0">
                <a:latin typeface="Khmer OS System" pitchFamily="2" charset="0"/>
                <a:cs typeface="Khmer OS System" pitchFamily="2" charset="0"/>
              </a:rPr>
              <a:t>សំរាប់ដោះស្រាយបញ្ហាទៅតាមតំរូវការរបស់អ្នកប្រើ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 </a:t>
            </a:r>
            <a:r>
              <a:rPr lang="en-US" dirty="0" err="1" smtClean="0">
                <a:latin typeface="Khmer OS System" pitchFamily="2" charset="0"/>
                <a:cs typeface="Khmer OS System" pitchFamily="2" charset="0"/>
              </a:rPr>
              <a:t>ប្រាស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់ </a:t>
            </a:r>
            <a:endParaRPr lang="en-US" dirty="0">
              <a:latin typeface="Khmer OS System" pitchFamily="2" charset="0"/>
              <a:cs typeface="Khmer OS System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0408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1320800"/>
          </a:xfrm>
        </p:spPr>
        <p:txBody>
          <a:bodyPr/>
          <a:lstStyle/>
          <a:p>
            <a:r>
              <a:rPr lang="en-US" dirty="0" smtClean="0"/>
              <a:t>1.​ Preprocessor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736979"/>
            <a:ext cx="9067167" cy="6121021"/>
          </a:xfrm>
        </p:spPr>
        <p:txBody>
          <a:bodyPr>
            <a:normAutofit/>
          </a:bodyPr>
          <a:lstStyle/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ca-ES" sz="1800" dirty="0" smtClean="0">
                <a:latin typeface="Khmer OS System" pitchFamily="2" charset="0"/>
                <a:cs typeface="Khmer OS System" pitchFamily="2" charset="0"/>
              </a:rPr>
              <a:t>	គឺជាផ្នែកមួយនៃ </a:t>
            </a:r>
            <a:r>
              <a:rPr lang="en-US" sz="1800" dirty="0" smtClean="0">
                <a:latin typeface="Khmer OS System" pitchFamily="2" charset="0"/>
                <a:cs typeface="Khmer OS System" pitchFamily="2" charset="0"/>
              </a:rPr>
              <a:t>Compiler </a:t>
            </a:r>
            <a:r>
              <a:rPr lang="ca-ES" sz="1800" dirty="0" smtClean="0">
                <a:latin typeface="Khmer OS System" pitchFamily="2" charset="0"/>
                <a:cs typeface="Khmer OS System" pitchFamily="2" charset="0"/>
              </a:rPr>
              <a:t>ដែលធ្វើការប្រើអក្សរផ្សេងៗគ្នានៅក្នុងកម្មវិធី មុនការ</a:t>
            </a: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ca-ES" sz="1800" smtClean="0">
                <a:latin typeface="Khmer OS System" pitchFamily="2" charset="0"/>
                <a:cs typeface="Khmer OS System" pitchFamily="2" charset="0"/>
              </a:rPr>
              <a:t>បំលែង </a:t>
            </a:r>
            <a:r>
              <a:rPr lang="en-US" sz="1800" dirty="0" smtClean="0">
                <a:latin typeface="Khmer OS System" pitchFamily="2" charset="0"/>
                <a:cs typeface="Khmer OS System" pitchFamily="2" charset="0"/>
              </a:rPr>
              <a:t>Source Code </a:t>
            </a:r>
            <a:r>
              <a:rPr lang="ca-ES" sz="1800" dirty="0" smtClean="0">
                <a:latin typeface="Khmer OS System" pitchFamily="2" charset="0"/>
                <a:cs typeface="Khmer OS System" pitchFamily="2" charset="0"/>
              </a:rPr>
              <a:t>ទៅជា </a:t>
            </a:r>
            <a:r>
              <a:rPr lang="en-US" sz="1800" dirty="0" smtClean="0">
                <a:latin typeface="Khmer OS System" pitchFamily="2" charset="0"/>
                <a:cs typeface="Khmer OS System" pitchFamily="2" charset="0"/>
              </a:rPr>
              <a:t>Object Code</a:t>
            </a:r>
            <a:r>
              <a:rPr lang="ca-ES" sz="1800" dirty="0" smtClean="0">
                <a:latin typeface="Khmer OS System" pitchFamily="2" charset="0"/>
                <a:cs typeface="Khmer OS System" pitchFamily="2" charset="0"/>
              </a:rPr>
              <a:t>។​ គេអាចផ្តល់នូវពាក្យបញ្ជានៃការប្រើ អក្សរទៅលើ </a:t>
            </a:r>
            <a:r>
              <a:rPr lang="en-US" sz="1800" dirty="0" smtClean="0">
                <a:latin typeface="Khmer OS System" pitchFamily="2" charset="0"/>
                <a:cs typeface="Khmer OS System" pitchFamily="2" charset="0"/>
              </a:rPr>
              <a:t>Preprocessor</a:t>
            </a:r>
            <a:r>
              <a:rPr lang="ca-ES" sz="1800" dirty="0" smtClean="0">
                <a:latin typeface="Khmer OS System" pitchFamily="2" charset="0"/>
                <a:cs typeface="Khmer OS System" pitchFamily="2" charset="0"/>
              </a:rPr>
              <a:t>។​ ពាក្យបញ្ជាទាំងនេះត្រូវបានហៅថា​ </a:t>
            </a:r>
            <a:r>
              <a:rPr lang="en-US" sz="1800" dirty="0" smtClean="0">
                <a:latin typeface="Khmer OS System" pitchFamily="2" charset="0"/>
                <a:cs typeface="Khmer OS System" pitchFamily="2" charset="0"/>
              </a:rPr>
              <a:t>Preprocessor Directives</a:t>
            </a:r>
            <a:r>
              <a:rPr lang="ca-ES" sz="1800" dirty="0" smtClean="0">
                <a:latin typeface="Khmer OS System" pitchFamily="2" charset="0"/>
                <a:cs typeface="Khmer OS System" pitchFamily="2" charset="0"/>
              </a:rPr>
              <a:t>។</a:t>
            </a: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ca-ES" sz="1800" dirty="0" smtClean="0">
                <a:latin typeface="Khmer OS System" pitchFamily="2" charset="0"/>
                <a:cs typeface="Khmer OS System" pitchFamily="2" charset="0"/>
              </a:rPr>
              <a:t>	ការងារទាំងអស់នោះរួមមានៈ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Ø"/>
            </a:pPr>
            <a:r>
              <a:rPr lang="ca-ES" sz="1800" dirty="0">
                <a:latin typeface="Khmer OS System" pitchFamily="2" charset="0"/>
                <a:cs typeface="Khmer OS System" pitchFamily="2" charset="0"/>
              </a:rPr>
              <a:t>	</a:t>
            </a:r>
            <a:r>
              <a:rPr lang="ca-ES" sz="1800" dirty="0" smtClean="0">
                <a:latin typeface="Khmer OS System" pitchFamily="2" charset="0"/>
                <a:cs typeface="Khmer OS System" pitchFamily="2" charset="0"/>
              </a:rPr>
              <a:t>ការជ្រើសរើសយក </a:t>
            </a:r>
            <a:r>
              <a:rPr lang="en-US" sz="1800" dirty="0" smtClean="0">
                <a:latin typeface="Khmer OS System" pitchFamily="2" charset="0"/>
                <a:cs typeface="Khmer OS System" pitchFamily="2" charset="0"/>
              </a:rPr>
              <a:t>condition </a:t>
            </a:r>
            <a:r>
              <a:rPr lang="ca-ES" sz="1800" dirty="0" smtClean="0">
                <a:latin typeface="Khmer OS System" pitchFamily="2" charset="0"/>
                <a:cs typeface="Khmer OS System" pitchFamily="2" charset="0"/>
              </a:rPr>
              <a:t>នៃផ្នែកណាមួយរបស់ </a:t>
            </a:r>
            <a:r>
              <a:rPr lang="en-US" sz="1800" dirty="0">
                <a:latin typeface="Khmer OS System" pitchFamily="2" charset="0"/>
                <a:cs typeface="Khmer OS System" pitchFamily="2" charset="0"/>
              </a:rPr>
              <a:t>S</a:t>
            </a:r>
            <a:r>
              <a:rPr lang="en-US" sz="1800" dirty="0" smtClean="0">
                <a:latin typeface="Khmer OS System" pitchFamily="2" charset="0"/>
                <a:cs typeface="Khmer OS System" pitchFamily="2" charset="0"/>
              </a:rPr>
              <a:t>ource Code</a:t>
            </a:r>
            <a:endParaRPr lang="en-US" dirty="0" smtClean="0">
              <a:latin typeface="Khmer OS System" pitchFamily="2" charset="0"/>
              <a:cs typeface="Khmer OS System" pitchFamily="2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Ø"/>
            </a:pPr>
            <a:r>
              <a:rPr lang="ca-ES" sz="1800" dirty="0" smtClean="0">
                <a:latin typeface="Khmer OS System" pitchFamily="2" charset="0"/>
                <a:cs typeface="Khmer OS System" pitchFamily="2" charset="0"/>
              </a:rPr>
              <a:t> 	ការដាក់បញ្ចូល </a:t>
            </a:r>
            <a:r>
              <a:rPr lang="en-US" sz="1800" dirty="0" smtClean="0">
                <a:latin typeface="Khmer OS System" pitchFamily="2" charset="0"/>
                <a:cs typeface="Khmer OS System" pitchFamily="2" charset="0"/>
              </a:rPr>
              <a:t>file </a:t>
            </a:r>
            <a:r>
              <a:rPr lang="ca-ES" sz="1800" dirty="0" smtClean="0">
                <a:latin typeface="Khmer OS System" pitchFamily="2" charset="0"/>
                <a:cs typeface="Khmer OS System" pitchFamily="2" charset="0"/>
              </a:rPr>
              <a:t>ផ្សេងទៀតទៅក្នុង </a:t>
            </a:r>
            <a:r>
              <a:rPr lang="en-US" sz="1800" dirty="0" smtClean="0">
                <a:latin typeface="Khmer OS System" pitchFamily="2" charset="0"/>
                <a:cs typeface="Khmer OS System" pitchFamily="2" charset="0"/>
              </a:rPr>
              <a:t>Source Code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9993600"/>
              </p:ext>
            </p:extLst>
          </p:nvPr>
        </p:nvGraphicFramePr>
        <p:xfrm>
          <a:off x="1295021" y="4295380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#define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</a:t>
                      </a:r>
                      <a:r>
                        <a:rPr lang="en-US" dirty="0" err="1" smtClean="0"/>
                        <a:t>elif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#else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</a:t>
                      </a:r>
                      <a:r>
                        <a:rPr lang="en-US" dirty="0" err="1" smtClean="0"/>
                        <a:t>endif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#error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#if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</a:t>
                      </a:r>
                      <a:r>
                        <a:rPr lang="en-US" dirty="0" err="1" smtClean="0"/>
                        <a:t>ifdef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</a:t>
                      </a:r>
                      <a:r>
                        <a:rPr lang="en-US" dirty="0" err="1" smtClean="0"/>
                        <a:t>ifndef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#include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#line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#pragma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</a:t>
                      </a:r>
                      <a:r>
                        <a:rPr lang="en-US" dirty="0" err="1" smtClean="0"/>
                        <a:t>undef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3295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686" y="0"/>
            <a:ext cx="8596668" cy="1320800"/>
          </a:xfrm>
        </p:spPr>
        <p:txBody>
          <a:bodyPr/>
          <a:lstStyle/>
          <a:p>
            <a:r>
              <a:rPr lang="en-US" dirty="0" smtClean="0"/>
              <a:t>2. define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750627"/>
            <a:ext cx="8596668" cy="529073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	Syntax: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/>
              <a:t>#define macro-name </a:t>
            </a:r>
            <a:r>
              <a:rPr lang="en-US" dirty="0" smtClean="0"/>
              <a:t>replacement-text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Example: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#define MAX 100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#define  INPUT “Enter Value:”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6257" y="2947917"/>
            <a:ext cx="7028143" cy="3063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463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686" y="0"/>
            <a:ext cx="8596668" cy="1320800"/>
          </a:xfrm>
        </p:spPr>
        <p:txBody>
          <a:bodyPr/>
          <a:lstStyle/>
          <a:p>
            <a:r>
              <a:rPr lang="en-US" dirty="0" smtClean="0"/>
              <a:t>3. Function-like macro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791570"/>
            <a:ext cx="8596668" cy="606642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	Syntax: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#define macro-name(parameter) process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Example: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#define Max(x, y) (x&gt;=</a:t>
            </a:r>
            <a:r>
              <a:rPr lang="en-US" dirty="0" err="1" smtClean="0"/>
              <a:t>y?x:y</a:t>
            </a:r>
            <a:r>
              <a:rPr lang="en-US" dirty="0" smtClean="0"/>
              <a:t>)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264" y="2494253"/>
            <a:ext cx="10388618" cy="4363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161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1320800"/>
          </a:xfrm>
        </p:spPr>
        <p:txBody>
          <a:bodyPr/>
          <a:lstStyle/>
          <a:p>
            <a:r>
              <a:rPr lang="en-US" dirty="0" smtClean="0"/>
              <a:t>4. Conditional Compilation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777922"/>
            <a:ext cx="8596668" cy="6080077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	Preprocessor directives </a:t>
            </a:r>
            <a:r>
              <a:rPr lang="ca-ES" dirty="0" smtClean="0">
                <a:latin typeface="Khmer OS System" pitchFamily="2" charset="0"/>
                <a:cs typeface="Khmer OS System" pitchFamily="2" charset="0"/>
              </a:rPr>
              <a:t>ដូចជាៈ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#if, #</a:t>
            </a:r>
            <a:r>
              <a:rPr lang="en-US" dirty="0" err="1" smtClean="0">
                <a:latin typeface="Khmer OS System" pitchFamily="2" charset="0"/>
                <a:cs typeface="Khmer OS System" pitchFamily="2" charset="0"/>
              </a:rPr>
              <a:t>ifdef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, #</a:t>
            </a:r>
            <a:r>
              <a:rPr lang="en-US" dirty="0" err="1" smtClean="0">
                <a:latin typeface="Khmer OS System" pitchFamily="2" charset="0"/>
                <a:cs typeface="Khmer OS System" pitchFamily="2" charset="0"/>
              </a:rPr>
              <a:t>ifndef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, #else, #</a:t>
            </a:r>
            <a:r>
              <a:rPr lang="en-US" dirty="0" err="1" smtClean="0">
                <a:latin typeface="Khmer OS System" pitchFamily="2" charset="0"/>
                <a:cs typeface="Khmer OS System" pitchFamily="2" charset="0"/>
              </a:rPr>
              <a:t>elif</a:t>
            </a:r>
            <a:r>
              <a:rPr lang="en-US" dirty="0">
                <a:latin typeface="Khmer OS System" pitchFamily="2" charset="0"/>
                <a:cs typeface="Khmer OS System" pitchFamily="2" charset="0"/>
              </a:rPr>
              <a:t>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&amp; #</a:t>
            </a:r>
            <a:r>
              <a:rPr lang="en-US" dirty="0" err="1" smtClean="0">
                <a:latin typeface="Khmer OS System" pitchFamily="2" charset="0"/>
                <a:cs typeface="Khmer OS System" pitchFamily="2" charset="0"/>
              </a:rPr>
              <a:t>endif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 </a:t>
            </a:r>
            <a:r>
              <a:rPr lang="ca-ES" dirty="0" smtClean="0">
                <a:latin typeface="Khmer OS System" pitchFamily="2" charset="0"/>
                <a:cs typeface="Khmer OS System" pitchFamily="2" charset="0"/>
              </a:rPr>
              <a:t>ធ្វើការ បំលែងបំនែកផ្សេងៗនៃកម្មវិធីតាមលក្ខណៈជ្រើសរើស។ ប្រសិនជាកន្សោមនៅបន្ទាប់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#if, #</a:t>
            </a:r>
            <a:r>
              <a:rPr lang="en-US" dirty="0" err="1" smtClean="0">
                <a:latin typeface="Khmer OS System" pitchFamily="2" charset="0"/>
                <a:cs typeface="Khmer OS System" pitchFamily="2" charset="0"/>
              </a:rPr>
              <a:t>ifdef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 or #</a:t>
            </a:r>
            <a:r>
              <a:rPr lang="en-US" dirty="0" err="1" smtClean="0">
                <a:latin typeface="Khmer OS System" pitchFamily="2" charset="0"/>
                <a:cs typeface="Khmer OS System" pitchFamily="2" charset="0"/>
              </a:rPr>
              <a:t>ifndef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 </a:t>
            </a:r>
            <a:r>
              <a:rPr lang="ca-ES" dirty="0" smtClean="0">
                <a:latin typeface="Khmer OS System" pitchFamily="2" charset="0"/>
                <a:cs typeface="Khmer OS System" pitchFamily="2" charset="0"/>
              </a:rPr>
              <a:t>មានតំលៃពិត ពេលនោះ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code </a:t>
            </a:r>
            <a:r>
              <a:rPr lang="ca-ES" dirty="0" smtClean="0">
                <a:latin typeface="Khmer OS System" pitchFamily="2" charset="0"/>
                <a:cs typeface="Khmer OS System" pitchFamily="2" charset="0"/>
              </a:rPr>
              <a:t>ដែលនៅចន្លោះ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#if, #</a:t>
            </a:r>
            <a:r>
              <a:rPr lang="en-US" dirty="0" err="1" smtClean="0">
                <a:latin typeface="Khmer OS System" pitchFamily="2" charset="0"/>
                <a:cs typeface="Khmer OS System" pitchFamily="2" charset="0"/>
              </a:rPr>
              <a:t>ifdef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 or #</a:t>
            </a:r>
            <a:r>
              <a:rPr lang="en-US" dirty="0" err="1" smtClean="0">
                <a:latin typeface="Khmer OS System" pitchFamily="2" charset="0"/>
                <a:cs typeface="Khmer OS System" pitchFamily="2" charset="0"/>
              </a:rPr>
              <a:t>ifndef</a:t>
            </a:r>
            <a:r>
              <a:rPr lang="en-US" dirty="0" smtClean="0"/>
              <a:t> </a:t>
            </a:r>
            <a:r>
              <a:rPr lang="ca-ES" dirty="0" smtClean="0">
                <a:latin typeface="Khmer OS System" pitchFamily="2" charset="0"/>
                <a:cs typeface="Khmer OS System" pitchFamily="2" charset="0"/>
              </a:rPr>
              <a:t>ណាមួយ នឹង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#</a:t>
            </a:r>
            <a:r>
              <a:rPr lang="en-US" dirty="0" err="1" smtClean="0">
                <a:latin typeface="Khmer OS System" pitchFamily="2" charset="0"/>
                <a:cs typeface="Khmer OS System" pitchFamily="2" charset="0"/>
              </a:rPr>
              <a:t>endif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 </a:t>
            </a:r>
            <a:r>
              <a:rPr lang="ca-ES" dirty="0" smtClean="0">
                <a:latin typeface="Khmer OS System" pitchFamily="2" charset="0"/>
                <a:cs typeface="Khmer OS System" pitchFamily="2" charset="0"/>
              </a:rPr>
              <a:t>នឹងត្រូវធ្វើ ផ្ទុយទៅវិញវានឹងរំលងចោល។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#</a:t>
            </a:r>
            <a:r>
              <a:rPr lang="en-US" dirty="0" err="1" smtClean="0">
                <a:latin typeface="Khmer OS System" pitchFamily="2" charset="0"/>
                <a:cs typeface="Khmer OS System" pitchFamily="2" charset="0"/>
              </a:rPr>
              <a:t>endif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 </a:t>
            </a:r>
            <a:r>
              <a:rPr lang="ca-ES" dirty="0" smtClean="0">
                <a:latin typeface="Khmer OS System" pitchFamily="2" charset="0"/>
                <a:cs typeface="Khmer OS System" pitchFamily="2" charset="0"/>
              </a:rPr>
              <a:t>ត្រូវបានប្រើសំរាប់សំគាល់បញ្ចប់នៃ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#if block</a:t>
            </a:r>
            <a:r>
              <a:rPr lang="ca-ES" dirty="0" smtClean="0">
                <a:latin typeface="Khmer OS System" pitchFamily="2" charset="0"/>
                <a:cs typeface="Khmer OS System" pitchFamily="2" charset="0"/>
              </a:rPr>
              <a:t>។ ចំណែកឯ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#else </a:t>
            </a:r>
            <a:r>
              <a:rPr lang="ca-ES" dirty="0" smtClean="0">
                <a:latin typeface="Khmer OS System" pitchFamily="2" charset="0"/>
                <a:cs typeface="Khmer OS System" pitchFamily="2" charset="0"/>
              </a:rPr>
              <a:t>ត្រូវបានប្រើជាមួយនឹង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#if, #</a:t>
            </a:r>
            <a:r>
              <a:rPr lang="en-US" dirty="0" err="1" smtClean="0">
                <a:latin typeface="Khmer OS System" pitchFamily="2" charset="0"/>
                <a:cs typeface="Khmer OS System" pitchFamily="2" charset="0"/>
              </a:rPr>
              <a:t>ifdef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 or #</a:t>
            </a:r>
            <a:r>
              <a:rPr lang="en-US" dirty="0" err="1" smtClean="0">
                <a:latin typeface="Khmer OS System" pitchFamily="2" charset="0"/>
                <a:cs typeface="Khmer OS System" pitchFamily="2" charset="0"/>
              </a:rPr>
              <a:t>ifndef</a:t>
            </a:r>
            <a:r>
              <a:rPr lang="ca-ES" dirty="0" smtClean="0">
                <a:latin typeface="Khmer OS System" pitchFamily="2" charset="0"/>
                <a:cs typeface="Khmer OS System" pitchFamily="2" charset="0"/>
              </a:rPr>
              <a:t>។</a:t>
            </a:r>
          </a:p>
          <a:p>
            <a:pPr marL="0" indent="0">
              <a:buNone/>
            </a:pPr>
            <a:r>
              <a:rPr lang="ca-ES" dirty="0">
                <a:latin typeface="Khmer OS System" pitchFamily="2" charset="0"/>
                <a:cs typeface="Khmer OS System" pitchFamily="2" charset="0"/>
              </a:rPr>
              <a:t>	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Syntax1:</a:t>
            </a:r>
          </a:p>
          <a:p>
            <a:pPr marL="0" indent="0">
              <a:buNone/>
            </a:pPr>
            <a:r>
              <a:rPr lang="en-US" dirty="0">
                <a:latin typeface="Khmer OS System" pitchFamily="2" charset="0"/>
                <a:cs typeface="Khmer OS System" pitchFamily="2" charset="0"/>
              </a:rPr>
              <a:t>	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	#if	</a:t>
            </a:r>
            <a:r>
              <a:rPr lang="en-US" dirty="0" err="1" smtClean="0">
                <a:latin typeface="Khmer OS System" pitchFamily="2" charset="0"/>
                <a:cs typeface="Khmer OS System" pitchFamily="2" charset="0"/>
              </a:rPr>
              <a:t>const-exp</a:t>
            </a:r>
            <a:endParaRPr lang="en-US" dirty="0" smtClean="0">
              <a:latin typeface="Khmer OS System" pitchFamily="2" charset="0"/>
              <a:cs typeface="Khmer OS System" pitchFamily="2" charset="0"/>
            </a:endParaRPr>
          </a:p>
          <a:p>
            <a:pPr marL="0" indent="0">
              <a:buNone/>
            </a:pPr>
            <a:r>
              <a:rPr lang="en-US" dirty="0">
                <a:latin typeface="Khmer OS System" pitchFamily="2" charset="0"/>
                <a:cs typeface="Khmer OS System" pitchFamily="2" charset="0"/>
              </a:rPr>
              <a:t>	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		………………</a:t>
            </a:r>
          </a:p>
          <a:p>
            <a:pPr marL="0" indent="0">
              <a:buNone/>
            </a:pPr>
            <a:r>
              <a:rPr lang="en-US" dirty="0">
                <a:latin typeface="Khmer OS System" pitchFamily="2" charset="0"/>
                <a:cs typeface="Khmer OS System" pitchFamily="2" charset="0"/>
              </a:rPr>
              <a:t>	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	#</a:t>
            </a:r>
            <a:r>
              <a:rPr lang="en-US" dirty="0" err="1" smtClean="0">
                <a:latin typeface="Khmer OS System" pitchFamily="2" charset="0"/>
                <a:cs typeface="Khmer OS System" pitchFamily="2" charset="0"/>
              </a:rPr>
              <a:t>endif</a:t>
            </a:r>
            <a:endParaRPr lang="en-US" dirty="0" smtClean="0">
              <a:latin typeface="Khmer OS System" pitchFamily="2" charset="0"/>
              <a:cs typeface="Khmer OS System" pitchFamily="2" charset="0"/>
            </a:endParaRPr>
          </a:p>
          <a:p>
            <a:pPr marL="0" indent="0">
              <a:buNone/>
            </a:pPr>
            <a:r>
              <a:rPr lang="en-US" dirty="0">
                <a:latin typeface="Khmer OS System" pitchFamily="2" charset="0"/>
                <a:cs typeface="Khmer OS System" pitchFamily="2" charset="0"/>
              </a:rPr>
              <a:t>	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012442" y="3439236"/>
            <a:ext cx="492684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Khmer OS System" pitchFamily="2" charset="0"/>
                <a:cs typeface="Khmer OS System" pitchFamily="2" charset="0"/>
              </a:rPr>
              <a:t>Syntax2:</a:t>
            </a:r>
          </a:p>
          <a:p>
            <a:r>
              <a:rPr lang="en-US" dirty="0">
                <a:latin typeface="Khmer OS System" pitchFamily="2" charset="0"/>
                <a:cs typeface="Khmer OS System" pitchFamily="2" charset="0"/>
              </a:rPr>
              <a:t>		#if	</a:t>
            </a:r>
            <a:r>
              <a:rPr lang="en-US" dirty="0" err="1">
                <a:latin typeface="Khmer OS System" pitchFamily="2" charset="0"/>
                <a:cs typeface="Khmer OS System" pitchFamily="2" charset="0"/>
              </a:rPr>
              <a:t>const</a:t>
            </a:r>
            <a:r>
              <a:rPr lang="en-US" dirty="0">
                <a:latin typeface="Khmer OS System" pitchFamily="2" charset="0"/>
                <a:cs typeface="Khmer OS System" pitchFamily="2" charset="0"/>
              </a:rPr>
              <a:t>-e </a:t>
            </a:r>
            <a:r>
              <a:rPr lang="en-US" dirty="0" err="1">
                <a:latin typeface="Khmer OS System" pitchFamily="2" charset="0"/>
                <a:cs typeface="Khmer OS System" pitchFamily="2" charset="0"/>
              </a:rPr>
              <a:t>xp</a:t>
            </a:r>
            <a:endParaRPr lang="en-US" dirty="0">
              <a:latin typeface="Khmer OS System" pitchFamily="2" charset="0"/>
              <a:cs typeface="Khmer OS System" pitchFamily="2" charset="0"/>
            </a:endParaRPr>
          </a:p>
          <a:p>
            <a:r>
              <a:rPr lang="en-US" dirty="0">
                <a:latin typeface="Khmer OS System" pitchFamily="2" charset="0"/>
                <a:cs typeface="Khmer OS System" pitchFamily="2" charset="0"/>
              </a:rPr>
              <a:t>			…………………</a:t>
            </a:r>
          </a:p>
          <a:p>
            <a:r>
              <a:rPr lang="en-US" dirty="0">
                <a:latin typeface="Khmer OS System" pitchFamily="2" charset="0"/>
                <a:cs typeface="Khmer OS System" pitchFamily="2" charset="0"/>
              </a:rPr>
              <a:t>		#else</a:t>
            </a:r>
            <a:endParaRPr lang="en-US" dirty="0"/>
          </a:p>
          <a:p>
            <a:r>
              <a:rPr lang="en-US" dirty="0" smtClean="0"/>
              <a:t>			</a:t>
            </a:r>
            <a:r>
              <a:rPr lang="en-US" dirty="0">
                <a:latin typeface="Khmer OS System" pitchFamily="2" charset="0"/>
                <a:cs typeface="Khmer OS System" pitchFamily="2" charset="0"/>
              </a:rPr>
              <a:t>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…………………</a:t>
            </a:r>
          </a:p>
          <a:p>
            <a:r>
              <a:rPr lang="en-US" dirty="0">
                <a:latin typeface="Khmer OS System" pitchFamily="2" charset="0"/>
                <a:cs typeface="Khmer OS System" pitchFamily="2" charset="0"/>
              </a:rPr>
              <a:t>	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	#</a:t>
            </a:r>
            <a:r>
              <a:rPr lang="en-US" dirty="0" err="1" smtClean="0">
                <a:latin typeface="Khmer OS System" pitchFamily="2" charset="0"/>
                <a:cs typeface="Khmer OS System" pitchFamily="2" charset="0"/>
              </a:rPr>
              <a:t>endif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265158" y="3425588"/>
            <a:ext cx="492684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Syntax3:</a:t>
            </a:r>
            <a:endParaRPr lang="en-US" dirty="0">
              <a:latin typeface="Khmer OS System" pitchFamily="2" charset="0"/>
              <a:cs typeface="Khmer OS System" pitchFamily="2" charset="0"/>
            </a:endParaRPr>
          </a:p>
          <a:p>
            <a:r>
              <a:rPr lang="en-US" dirty="0">
                <a:latin typeface="Khmer OS System" pitchFamily="2" charset="0"/>
                <a:cs typeface="Khmer OS System" pitchFamily="2" charset="0"/>
              </a:rPr>
              <a:t>		#if	</a:t>
            </a:r>
            <a:r>
              <a:rPr lang="en-US" dirty="0" err="1" smtClean="0">
                <a:latin typeface="Khmer OS System" pitchFamily="2" charset="0"/>
                <a:cs typeface="Khmer OS System" pitchFamily="2" charset="0"/>
              </a:rPr>
              <a:t>const-exp</a:t>
            </a:r>
            <a:endParaRPr lang="en-US" dirty="0">
              <a:latin typeface="Khmer OS System" pitchFamily="2" charset="0"/>
              <a:cs typeface="Khmer OS System" pitchFamily="2" charset="0"/>
            </a:endParaRPr>
          </a:p>
          <a:p>
            <a:r>
              <a:rPr lang="en-US" dirty="0">
                <a:latin typeface="Khmer OS System" pitchFamily="2" charset="0"/>
                <a:cs typeface="Khmer OS System" pitchFamily="2" charset="0"/>
              </a:rPr>
              <a:t>			…………………</a:t>
            </a:r>
          </a:p>
          <a:p>
            <a:r>
              <a:rPr lang="en-US" dirty="0">
                <a:latin typeface="Khmer OS System" pitchFamily="2" charset="0"/>
                <a:cs typeface="Khmer OS System" pitchFamily="2" charset="0"/>
              </a:rPr>
              <a:t>		#</a:t>
            </a:r>
            <a:r>
              <a:rPr lang="en-US" dirty="0" err="1" smtClean="0">
                <a:latin typeface="Khmer OS System" pitchFamily="2" charset="0"/>
                <a:cs typeface="Khmer OS System" pitchFamily="2" charset="0"/>
              </a:rPr>
              <a:t>elif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 </a:t>
            </a:r>
            <a:r>
              <a:rPr lang="en-US" dirty="0" err="1" smtClean="0">
                <a:latin typeface="Khmer OS System" pitchFamily="2" charset="0"/>
                <a:cs typeface="Khmer OS System" pitchFamily="2" charset="0"/>
              </a:rPr>
              <a:t>const-exp</a:t>
            </a:r>
            <a:endParaRPr lang="en-US" dirty="0"/>
          </a:p>
          <a:p>
            <a:r>
              <a:rPr lang="en-US" dirty="0" smtClean="0"/>
              <a:t>			</a:t>
            </a:r>
            <a:r>
              <a:rPr lang="en-US" dirty="0">
                <a:latin typeface="Khmer OS System" pitchFamily="2" charset="0"/>
                <a:cs typeface="Khmer OS System" pitchFamily="2" charset="0"/>
              </a:rPr>
              <a:t>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…………………</a:t>
            </a:r>
          </a:p>
          <a:p>
            <a:r>
              <a:rPr lang="en-US" dirty="0">
                <a:latin typeface="Khmer OS System" pitchFamily="2" charset="0"/>
                <a:cs typeface="Khmer OS System" pitchFamily="2" charset="0"/>
              </a:rPr>
              <a:t>	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	#else</a:t>
            </a:r>
          </a:p>
          <a:p>
            <a:r>
              <a:rPr lang="en-US" dirty="0">
                <a:latin typeface="Khmer OS System" pitchFamily="2" charset="0"/>
                <a:cs typeface="Khmer OS System" pitchFamily="2" charset="0"/>
              </a:rPr>
              <a:t>	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		</a:t>
            </a:r>
            <a:r>
              <a:rPr lang="en-US" dirty="0">
                <a:latin typeface="Khmer OS System" pitchFamily="2" charset="0"/>
                <a:cs typeface="Khmer OS System" pitchFamily="2" charset="0"/>
              </a:rPr>
              <a:t>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…………………</a:t>
            </a:r>
          </a:p>
          <a:p>
            <a:r>
              <a:rPr lang="en-US" dirty="0">
                <a:latin typeface="Khmer OS System" pitchFamily="2" charset="0"/>
                <a:cs typeface="Khmer OS System" pitchFamily="2" charset="0"/>
              </a:rPr>
              <a:t>	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	#</a:t>
            </a:r>
            <a:r>
              <a:rPr lang="en-US" dirty="0" err="1" smtClean="0">
                <a:latin typeface="Khmer OS System" pitchFamily="2" charset="0"/>
                <a:cs typeface="Khmer OS System" pitchFamily="2" charset="0"/>
              </a:rPr>
              <a:t>endif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745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1320800"/>
          </a:xfrm>
        </p:spPr>
        <p:txBody>
          <a:bodyPr/>
          <a:lstStyle/>
          <a:p>
            <a:r>
              <a:rPr lang="en-US" dirty="0" smtClean="0"/>
              <a:t>Example: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011" y="1276207"/>
            <a:ext cx="10367584" cy="4032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513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038" y="0"/>
            <a:ext cx="8596668" cy="1320800"/>
          </a:xfrm>
        </p:spPr>
        <p:txBody>
          <a:bodyPr/>
          <a:lstStyle/>
          <a:p>
            <a:r>
              <a:rPr lang="en-US" dirty="0" smtClean="0"/>
              <a:t>Example: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759" y="1371994"/>
            <a:ext cx="9054564" cy="4482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931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1320800"/>
          </a:xfrm>
        </p:spPr>
        <p:txBody>
          <a:bodyPr/>
          <a:lstStyle/>
          <a:p>
            <a:r>
              <a:rPr lang="en-US" dirty="0" smtClean="0"/>
              <a:t>Example: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33" y="1009792"/>
            <a:ext cx="9322976" cy="5063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341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686" y="0"/>
            <a:ext cx="8596668" cy="1320800"/>
          </a:xfrm>
        </p:spPr>
        <p:txBody>
          <a:bodyPr/>
          <a:lstStyle/>
          <a:p>
            <a:pPr algn="ctr"/>
            <a:r>
              <a:rPr lang="en-US" dirty="0" smtClean="0"/>
              <a:t>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078173"/>
            <a:ext cx="3594415" cy="496318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	Syntax4: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#</a:t>
            </a:r>
            <a:r>
              <a:rPr lang="en-US" dirty="0" err="1" smtClean="0"/>
              <a:t>ifdef</a:t>
            </a:r>
            <a:r>
              <a:rPr lang="en-US" dirty="0" smtClean="0"/>
              <a:t> Macro-name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…………………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#</a:t>
            </a:r>
            <a:r>
              <a:rPr lang="en-US" dirty="0" err="1" smtClean="0"/>
              <a:t>endif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Syntax5: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#</a:t>
            </a:r>
            <a:r>
              <a:rPr lang="en-US" dirty="0" err="1" smtClean="0"/>
              <a:t>ifndef</a:t>
            </a:r>
            <a:r>
              <a:rPr lang="en-US" dirty="0" smtClean="0"/>
              <a:t> Macro-name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…………………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#</a:t>
            </a:r>
            <a:r>
              <a:rPr lang="en-US" dirty="0" err="1" smtClean="0"/>
              <a:t>endif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183446" y="1066797"/>
            <a:ext cx="3594415" cy="49631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dirty="0" smtClean="0"/>
              <a:t>	Syntax6:</a:t>
            </a:r>
          </a:p>
          <a:p>
            <a:pPr marL="0" indent="0">
              <a:buFont typeface="Wingdings 3" charset="2"/>
              <a:buNone/>
            </a:pPr>
            <a:r>
              <a:rPr lang="en-US" dirty="0" smtClean="0"/>
              <a:t>		#</a:t>
            </a:r>
            <a:r>
              <a:rPr lang="en-US" dirty="0" err="1" smtClean="0"/>
              <a:t>ifdef</a:t>
            </a:r>
            <a:r>
              <a:rPr lang="en-US" dirty="0" smtClean="0"/>
              <a:t> Macro-name</a:t>
            </a:r>
          </a:p>
          <a:p>
            <a:pPr marL="0" indent="0">
              <a:buFont typeface="Wingdings 3" charset="2"/>
              <a:buNone/>
            </a:pPr>
            <a:r>
              <a:rPr lang="en-US" dirty="0" smtClean="0"/>
              <a:t>			…………………</a:t>
            </a:r>
          </a:p>
          <a:p>
            <a:pPr marL="0" indent="0">
              <a:buFont typeface="Wingdings 3" charset="2"/>
              <a:buNone/>
            </a:pPr>
            <a:r>
              <a:rPr lang="en-US" dirty="0" smtClean="0"/>
              <a:t>		#else</a:t>
            </a:r>
          </a:p>
          <a:p>
            <a:pPr marL="0" indent="0">
              <a:buFont typeface="Wingdings 3" charset="2"/>
              <a:buNone/>
            </a:pPr>
            <a:r>
              <a:rPr lang="en-US" dirty="0"/>
              <a:t>	</a:t>
            </a:r>
            <a:r>
              <a:rPr lang="en-US" dirty="0" smtClean="0"/>
              <a:t>		…………………</a:t>
            </a:r>
          </a:p>
          <a:p>
            <a:pPr marL="0" indent="0">
              <a:buFont typeface="Wingdings 3" charset="2"/>
              <a:buNone/>
            </a:pPr>
            <a:r>
              <a:rPr lang="en-US" dirty="0"/>
              <a:t>	</a:t>
            </a:r>
            <a:r>
              <a:rPr lang="en-US" dirty="0" smtClean="0"/>
              <a:t>	#</a:t>
            </a:r>
            <a:r>
              <a:rPr lang="en-US" dirty="0" err="1" smtClean="0"/>
              <a:t>endif</a:t>
            </a:r>
            <a:endParaRPr lang="en-US" dirty="0" smtClean="0"/>
          </a:p>
          <a:p>
            <a:pPr marL="0" indent="0">
              <a:buFont typeface="Wingdings 3" charset="2"/>
              <a:buNone/>
            </a:pPr>
            <a:r>
              <a:rPr lang="en-US" dirty="0" smtClean="0"/>
              <a:t>	Syntax7:</a:t>
            </a:r>
          </a:p>
          <a:p>
            <a:pPr marL="0" indent="0">
              <a:buFont typeface="Wingdings 3" charset="2"/>
              <a:buNone/>
            </a:pPr>
            <a:r>
              <a:rPr lang="en-US" dirty="0" smtClean="0"/>
              <a:t>		#</a:t>
            </a:r>
            <a:r>
              <a:rPr lang="en-US" dirty="0" err="1" smtClean="0"/>
              <a:t>ifndef</a:t>
            </a:r>
            <a:r>
              <a:rPr lang="en-US" dirty="0" smtClean="0"/>
              <a:t> Macro-name</a:t>
            </a:r>
          </a:p>
          <a:p>
            <a:pPr marL="0" indent="0">
              <a:buFont typeface="Wingdings 3" charset="2"/>
              <a:buNone/>
            </a:pPr>
            <a:r>
              <a:rPr lang="en-US" dirty="0" smtClean="0"/>
              <a:t>			…………………</a:t>
            </a:r>
          </a:p>
          <a:p>
            <a:pPr marL="0" indent="0">
              <a:buFont typeface="Wingdings 3" charset="2"/>
              <a:buNone/>
            </a:pPr>
            <a:r>
              <a:rPr lang="en-US" dirty="0"/>
              <a:t>	</a:t>
            </a:r>
            <a:r>
              <a:rPr lang="en-US" dirty="0" smtClean="0"/>
              <a:t>	#else</a:t>
            </a:r>
          </a:p>
          <a:p>
            <a:pPr marL="0" indent="0">
              <a:buFont typeface="Wingdings 3" charset="2"/>
              <a:buNone/>
            </a:pPr>
            <a:r>
              <a:rPr lang="en-US" dirty="0"/>
              <a:t>	</a:t>
            </a:r>
            <a:r>
              <a:rPr lang="en-US" dirty="0" smtClean="0"/>
              <a:t>		…………………</a:t>
            </a:r>
          </a:p>
          <a:p>
            <a:pPr marL="0" indent="0">
              <a:buFont typeface="Wingdings 3" charset="2"/>
              <a:buNone/>
            </a:pPr>
            <a:r>
              <a:rPr lang="en-US" dirty="0" smtClean="0"/>
              <a:t>		#</a:t>
            </a:r>
            <a:r>
              <a:rPr lang="en-US" dirty="0" err="1" smtClean="0"/>
              <a:t>endif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273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1854</TotalTime>
  <Words>76</Words>
  <Application>Microsoft Office PowerPoint</Application>
  <PresentationFormat>Custom</PresentationFormat>
  <Paragraphs>100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Facet</vt:lpstr>
      <vt:lpstr>Chapter V Processor and Header file</vt:lpstr>
      <vt:lpstr>1.​ Preprocessor </vt:lpstr>
      <vt:lpstr>2. define</vt:lpstr>
      <vt:lpstr>3. Function-like macro</vt:lpstr>
      <vt:lpstr>4. Conditional Compilation</vt:lpstr>
      <vt:lpstr>Example:</vt:lpstr>
      <vt:lpstr>Example:</vt:lpstr>
      <vt:lpstr>Example:</vt:lpstr>
      <vt:lpstr>Cont’d</vt:lpstr>
      <vt:lpstr>Example:</vt:lpstr>
      <vt:lpstr>Example:</vt:lpstr>
      <vt:lpstr>Example:</vt:lpstr>
      <vt:lpstr>Cont’d</vt:lpstr>
      <vt:lpstr>Example: maxmin.h</vt:lpstr>
      <vt:lpstr>Example: main.cpp</vt:lpstr>
      <vt:lpstr>លំហាត់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IV Array and Pointer</dc:title>
  <dc:creator>Var Sovanndara</dc:creator>
  <cp:lastModifiedBy>Sovanndara</cp:lastModifiedBy>
  <cp:revision>40</cp:revision>
  <dcterms:created xsi:type="dcterms:W3CDTF">2013-09-06T13:26:11Z</dcterms:created>
  <dcterms:modified xsi:type="dcterms:W3CDTF">2013-10-28T09:59:16Z</dcterms:modified>
</cp:coreProperties>
</file>