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47" d="100"/>
          <a:sy n="47" d="100"/>
        </p:scale>
        <p:origin x="-120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cplusplus/index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TCWIN45\BIN\Inher\ex1.cp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Inher\hier_inh.cpp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Inher\lev_in.cpp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Inher\mul_in.cpp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Inher\mul_in_a.cpp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Inher\sin_in_a.cp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809" y="2404534"/>
            <a:ext cx="8414194" cy="1646302"/>
          </a:xfrm>
        </p:spPr>
        <p:txBody>
          <a:bodyPr/>
          <a:lstStyle/>
          <a:p>
            <a:r>
              <a:rPr lang="en-US" dirty="0" smtClean="0"/>
              <a:t>Chapter VII</a:t>
            </a:r>
            <a:br>
              <a:rPr lang="en-US" dirty="0" smtClean="0"/>
            </a:br>
            <a:r>
              <a:rPr lang="en-US" dirty="0" smtClean="0"/>
              <a:t>Inheritances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Mr. Var Sovanndara</a:t>
            </a:r>
          </a:p>
          <a:p>
            <a:r>
              <a:rPr lang="en-US" dirty="0">
                <a:hlinkClick r:id="rId2"/>
              </a:rPr>
              <a:t>http://www.tutorialspoint.com/cplusplus/index.htm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7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km-KH" dirty="0" smtClean="0"/>
              <a:t>លំហាត់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96066"/>
            <a:ext cx="8596668" cy="6061933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km-KH" dirty="0" smtClean="0"/>
              <a:t>	ចូរបង្កើត </a:t>
            </a:r>
            <a:r>
              <a:rPr lang="en-US" dirty="0" smtClean="0"/>
              <a:t>Base-Class </a:t>
            </a:r>
            <a:r>
              <a:rPr lang="km-KH" dirty="0" smtClean="0"/>
              <a:t>មួយឈ្មោះ </a:t>
            </a:r>
            <a:r>
              <a:rPr lang="en-US" dirty="0" err="1" smtClean="0"/>
              <a:t>Pro_Info</a:t>
            </a:r>
            <a:r>
              <a:rPr lang="en-US" dirty="0" smtClean="0"/>
              <a:t> </a:t>
            </a:r>
            <a:r>
              <a:rPr lang="km-KH" dirty="0" smtClean="0"/>
              <a:t>ដែលមាន </a:t>
            </a:r>
            <a:r>
              <a:rPr lang="en-US" dirty="0" smtClean="0"/>
              <a:t>Data members &amp; Function members </a:t>
            </a:r>
            <a:r>
              <a:rPr lang="km-KH" dirty="0" smtClean="0"/>
              <a:t>ដូចខាងក្រោមៈ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Data members: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ProName</a:t>
            </a:r>
            <a:r>
              <a:rPr lang="en-US" dirty="0" smtClean="0"/>
              <a:t>, </a:t>
            </a:r>
            <a:r>
              <a:rPr lang="en-US" dirty="0" err="1" smtClean="0"/>
              <a:t>ProID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Function members: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Input(), Output()</a:t>
            </a:r>
            <a:endParaRPr lang="en-US" dirty="0"/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	 </a:t>
            </a:r>
            <a:r>
              <a:rPr lang="km-KH" dirty="0"/>
              <a:t>ចូរបង្កើត </a:t>
            </a:r>
            <a:r>
              <a:rPr lang="en-US" dirty="0" smtClean="0"/>
              <a:t>Derived-Class </a:t>
            </a:r>
            <a:r>
              <a:rPr lang="km-KH" dirty="0"/>
              <a:t>មួយឈ្មោះ </a:t>
            </a:r>
            <a:r>
              <a:rPr lang="en-US" dirty="0" err="1" smtClean="0"/>
              <a:t>Pro_Detail</a:t>
            </a:r>
            <a:r>
              <a:rPr lang="en-US" dirty="0" smtClean="0"/>
              <a:t> </a:t>
            </a:r>
            <a:r>
              <a:rPr lang="km-KH" dirty="0"/>
              <a:t>ដែលមាន </a:t>
            </a:r>
            <a:r>
              <a:rPr lang="en-US" dirty="0"/>
              <a:t>Data members &amp; Function members </a:t>
            </a:r>
            <a:r>
              <a:rPr lang="km-KH" dirty="0"/>
              <a:t>ដូចខាងក្រោ</a:t>
            </a:r>
            <a:r>
              <a:rPr lang="km-KH" dirty="0" smtClean="0"/>
              <a:t>មៈ</a:t>
            </a:r>
            <a:r>
              <a:rPr lang="en-US" dirty="0" smtClean="0"/>
              <a:t> (public derivation from base-class </a:t>
            </a:r>
            <a:r>
              <a:rPr lang="en-US" dirty="0" err="1" smtClean="0"/>
              <a:t>Pro_Info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Data members: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Qty</a:t>
            </a:r>
            <a:r>
              <a:rPr lang="en-US" dirty="0" smtClean="0"/>
              <a:t>, Price, Amount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Function members: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Input(), Output()</a:t>
            </a:r>
            <a:endParaRPr lang="en-US" dirty="0"/>
          </a:p>
          <a:p>
            <a:pPr>
              <a:lnSpc>
                <a:spcPct val="140000"/>
              </a:lnSpc>
              <a:buAutoNum type="arabicPeriod"/>
            </a:pPr>
            <a:r>
              <a:rPr lang="km-KH" dirty="0" smtClean="0"/>
              <a:t>ចូរសរសេរកម្មវិធីដើម្បីបញ្ចូលព័ត៌មានរបស់ </a:t>
            </a:r>
            <a:r>
              <a:rPr lang="en-US" dirty="0" smtClean="0"/>
              <a:t>Product </a:t>
            </a:r>
            <a:r>
              <a:rPr lang="km-KH" dirty="0" smtClean="0"/>
              <a:t>ទៅរក្សាទុក</a:t>
            </a:r>
          </a:p>
          <a:p>
            <a:pPr>
              <a:lnSpc>
                <a:spcPct val="140000"/>
              </a:lnSpc>
              <a:buAutoNum type="arabicPeriod"/>
            </a:pPr>
            <a:r>
              <a:rPr lang="km-KH" dirty="0" smtClean="0"/>
              <a:t>ចូរសរសេរកម្មវិធីដើម្បីបង្ហាញព័ត៌មានរបស់ </a:t>
            </a:r>
            <a:r>
              <a:rPr lang="en-US" dirty="0" smtClean="0"/>
              <a:t>Product </a:t>
            </a:r>
            <a:r>
              <a:rPr lang="km-KH" dirty="0" smtClean="0"/>
              <a:t>មកលើ </a:t>
            </a:r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2311" y="2033195"/>
            <a:ext cx="423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2" action="ppaction://hlinkfile"/>
              </a:rPr>
              <a:t>C:\TCWIN45\BIN\Inher\ex1.cpp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1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3.1 Hierarchical Inheritance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5" t="1277" r="44640" b="39754"/>
          <a:stretch/>
        </p:blipFill>
        <p:spPr>
          <a:xfrm>
            <a:off x="3657600" y="1172583"/>
            <a:ext cx="2076226" cy="4711437"/>
          </a:xfrm>
        </p:spPr>
      </p:pic>
    </p:spTree>
    <p:extLst>
      <p:ext uri="{BB962C8B-B14F-4D97-AF65-F5344CB8AC3E}">
        <p14:creationId xmlns:p14="http://schemas.microsoft.com/office/powerpoint/2010/main" val="17646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Example2: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12" y="907756"/>
            <a:ext cx="10813987" cy="59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3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58" y="1202374"/>
            <a:ext cx="11153567" cy="565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9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44" y="62138"/>
            <a:ext cx="7577575" cy="67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6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24" y="576619"/>
            <a:ext cx="11716546" cy="56735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2278" y="6174889"/>
            <a:ext cx="655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C:\TCWIN45\BIN\Inher\hier_inh.cpp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70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Example3: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71" y="846793"/>
            <a:ext cx="10058400" cy="60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42" y="654409"/>
            <a:ext cx="5247619" cy="5161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1078" y="6314739"/>
            <a:ext cx="497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C:\TCWIN45\BIN\Inher\lev_in.cpp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7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3588"/>
            <a:ext cx="8596668" cy="1320800"/>
          </a:xfrm>
        </p:spPr>
        <p:txBody>
          <a:bodyPr/>
          <a:lstStyle/>
          <a:p>
            <a:r>
              <a:rPr lang="en-US" dirty="0" smtClean="0"/>
              <a:t>3. 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01945"/>
            <a:ext cx="8767880" cy="5956055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Multiple Inheritance </a:t>
            </a:r>
            <a:r>
              <a:rPr lang="km-KH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គឺជា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derived class </a:t>
            </a:r>
            <a:r>
              <a:rPr lang="km-KH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ដែលបានប្រកាសឡើងដើម្បីទទួលលក្ខណៈ របស់ 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base-class </a:t>
            </a:r>
            <a:r>
              <a:rPr lang="km-KH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ពីរឬច្រើន។</a:t>
            </a:r>
          </a:p>
          <a:p>
            <a:pPr marL="0" indent="0">
              <a:buNone/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Syntax: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	class base-A{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		……………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		……………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	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	class base-B{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		……………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		……………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	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	class derived-C: public base-A, public base-B{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		……………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		……………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	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ដែល 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class derived-C 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42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3587"/>
            <a:ext cx="8596668" cy="1320800"/>
          </a:xfrm>
        </p:spPr>
        <p:txBody>
          <a:bodyPr/>
          <a:lstStyle/>
          <a:p>
            <a:r>
              <a:rPr lang="en-US" dirty="0" smtClean="0"/>
              <a:t>Example4: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32" y="1048201"/>
            <a:ext cx="8285714" cy="5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8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86" y="0"/>
            <a:ext cx="8596668" cy="1320800"/>
          </a:xfrm>
        </p:spPr>
        <p:txBody>
          <a:bodyPr/>
          <a:lstStyle/>
          <a:p>
            <a:r>
              <a:rPr lang="en-US" dirty="0" smtClean="0"/>
              <a:t>1. What is Inheritance?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4249"/>
            <a:ext cx="8596668" cy="580375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Inheritance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គឺជា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ដំនើរបង្កើតចេញនូវ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ថ្មីមួយដែលអាចពឹងផ្អែកទៅលើ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ដែលមានរួចជាស្រេច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។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 នៅក្នុងដំណើរការនេះ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ដែលមានរួចជាស្រេចត្រូវបានគេ ហៅថា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Base Class ( or Parent Class)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ហើយ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បង្កើតថ្មីត្រូវបានហៅថា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Derived 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(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Or Child Class)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  <a:endParaRPr lang="ca-E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Derived 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ទទួលបាននូវគ្រប់សមត្ថភាពរបស់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Base Class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។​ វាបានបន្ថែមនូវ លក្ខណៈពិសេសថ្មីទៀតទៅអោយខ្លួនវាដោយពុំមានការប៉ះពាល់ឬកែប្រែអ្វីរបស់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Base 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នោះទេ។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ផលប្រយោជន៍នៃការប្រើ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Inheritance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គឺៈ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800" dirty="0" smtClean="0">
                <a:latin typeface="Khmer OS System" pitchFamily="2" charset="0"/>
                <a:cs typeface="Khmer OS System" pitchFamily="2" charset="0"/>
              </a:rPr>
              <a:t>កាត់បន្ថយការសរសេរ </a:t>
            </a:r>
            <a:r>
              <a:rPr lang="en-US" sz="1800" dirty="0" smtClean="0">
                <a:latin typeface="Khmer OS System" pitchFamily="2" charset="0"/>
                <a:cs typeface="Khmer OS System" pitchFamily="2" charset="0"/>
              </a:rPr>
              <a:t>Code </a:t>
            </a:r>
            <a:r>
              <a:rPr lang="km-KH" sz="1800" dirty="0" smtClean="0">
                <a:latin typeface="Khmer OS System" pitchFamily="2" charset="0"/>
                <a:cs typeface="Khmer OS System" pitchFamily="2" charset="0"/>
              </a:rPr>
              <a:t>ដដែលៗ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800" dirty="0" smtClean="0">
                <a:latin typeface="Khmer OS System" pitchFamily="2" charset="0"/>
                <a:cs typeface="Khmer OS System" pitchFamily="2" charset="0"/>
              </a:rPr>
              <a:t>បង្កើនជំនឿចិត្តទៅលើ </a:t>
            </a:r>
            <a:r>
              <a:rPr lang="en-US" sz="1800" dirty="0" smtClean="0">
                <a:latin typeface="Khmer OS System" pitchFamily="2" charset="0"/>
                <a:cs typeface="Khmer OS System" pitchFamily="2" charset="0"/>
              </a:rPr>
              <a:t>Code </a:t>
            </a:r>
            <a:r>
              <a:rPr lang="km-KH" sz="1800" dirty="0" smtClean="0">
                <a:latin typeface="Khmer OS System" pitchFamily="2" charset="0"/>
                <a:cs typeface="Khmer OS System" pitchFamily="2" charset="0"/>
              </a:rPr>
              <a:t>ដោយមិនចាំបាច់បារម្ភអំពីកំហុស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800" dirty="0" smtClean="0">
                <a:latin typeface="Khmer OS System" pitchFamily="2" charset="0"/>
                <a:cs typeface="Khmer OS System" pitchFamily="2" charset="0"/>
              </a:rPr>
              <a:t>ប​ន្ថែមលក្ខណៈប្រសើរថ្មីទៅលើ </a:t>
            </a:r>
            <a:r>
              <a:rPr lang="en-US" sz="1800" dirty="0" smtClean="0">
                <a:latin typeface="Khmer OS System" pitchFamily="2" charset="0"/>
                <a:cs typeface="Khmer OS System" pitchFamily="2" charset="0"/>
              </a:rPr>
              <a:t>Code </a:t>
            </a:r>
            <a:r>
              <a:rPr lang="km-KH" sz="1800" dirty="0" smtClean="0">
                <a:latin typeface="Khmer OS System" pitchFamily="2" charset="0"/>
                <a:cs typeface="Khmer OS System" pitchFamily="2" charset="0"/>
              </a:rPr>
              <a:t>ដែលមានស្រាប់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ca-E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	</a:t>
            </a:r>
            <a:endParaRPr lang="ca-E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1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45" y="1151068"/>
            <a:ext cx="7868906" cy="44644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26541" y="5776856"/>
            <a:ext cx="533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C:\TCWIN45\BIN\Inher\mul_in.cpp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3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Example5: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894606"/>
            <a:ext cx="9409524" cy="5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51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05" y="857571"/>
            <a:ext cx="10058400" cy="513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76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47" y="862333"/>
            <a:ext cx="7361905" cy="5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16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62" y="586142"/>
            <a:ext cx="11656318" cy="5621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80329" y="6390042"/>
            <a:ext cx="531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C:\TCWIN45\BIN\Inher\mul_in_a.cpp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2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3587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71369"/>
            <a:ext cx="8596668" cy="5169993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នៅក្នុង 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C++ Inheritance </a:t>
            </a:r>
            <a:r>
              <a:rPr lang="km-KH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ត្រូវបានបែងចែកជាពីរគឺៈ 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Single Inheritance &amp; Multiple Inheritance</a:t>
            </a:r>
            <a:r>
              <a:rPr lang="km-KH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6809"/>
          <a:stretch/>
        </p:blipFill>
        <p:spPr>
          <a:xfrm>
            <a:off x="1451058" y="2287367"/>
            <a:ext cx="8137676" cy="281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2. Type of Derivations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37634"/>
              </p:ext>
            </p:extLst>
          </p:nvPr>
        </p:nvGraphicFramePr>
        <p:xfrm>
          <a:off x="0" y="805727"/>
          <a:ext cx="121920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289"/>
                <a:gridCol w="96747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 Access</a:t>
                      </a:r>
                    </a:p>
                    <a:p>
                      <a:pPr algn="ctr"/>
                      <a:r>
                        <a:rPr lang="en-US" dirty="0" err="1" smtClean="0"/>
                        <a:t>Specifier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បង្ហាញពីស្ថានភាព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 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Access 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របស់ 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Members 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ដែលទទួលបានពី 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Base-Class 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តាមរយៈ 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Derivation</a:t>
                      </a:r>
                      <a:endParaRPr lang="en-US" dirty="0">
                        <a:latin typeface="Khmer OS System" panose="02000500000000020004" pitchFamily="2" charset="0"/>
                        <a:cs typeface="Khmer OS System" panose="02000500000000020004" pitchFamily="2" charset="0"/>
                      </a:endParaRPr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Derived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-Class 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មិនអាចទាញ </a:t>
                      </a:r>
                      <a:r>
                        <a:rPr lang="en-US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Private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 members 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ពី 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Base-Class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 បានទេ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 </a:t>
                      </a:r>
                      <a:endParaRPr lang="en-US" dirty="0">
                        <a:latin typeface="Khmer OS System" panose="02000500000000020004" pitchFamily="2" charset="0"/>
                        <a:cs typeface="Khmer OS System" panose="02000500000000020004" pitchFamily="2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Protected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 members 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នៃ 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Base-Class 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ក្លាយទៅជា 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Private members 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នៃ 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Derived-Class</a:t>
                      </a:r>
                      <a:endParaRPr lang="en-US" dirty="0">
                        <a:latin typeface="Khmer OS System" panose="02000500000000020004" pitchFamily="2" charset="0"/>
                        <a:cs typeface="Khmer OS System" panose="02000500000000020004" pitchFamily="2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Public members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 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នៃ 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Base-Class 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ក្លាយទៅជា 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Private members 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នៃ 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Derived-Class</a:t>
                      </a:r>
                      <a:endParaRPr lang="en-US" dirty="0">
                        <a:latin typeface="Khmer OS System" panose="02000500000000020004" pitchFamily="2" charset="0"/>
                        <a:cs typeface="Khmer OS System" panose="02000500000000020004" pitchFamily="2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Protected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Derived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-Class 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មិនអាចទាញ </a:t>
                      </a:r>
                      <a:r>
                        <a:rPr lang="en-US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Private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 members 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ពី 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Base-Class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 បានទេ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 </a:t>
                      </a:r>
                      <a:endParaRPr lang="en-US" dirty="0" smtClean="0">
                        <a:latin typeface="Khmer OS System" panose="02000500000000020004" pitchFamily="2" charset="0"/>
                        <a:cs typeface="Khmer OS System" panose="02000500000000020004" pitchFamily="2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Protected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 members 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នៃ 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Base-Class 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ក្លាយទៅជា 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Protected members 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នៃ 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Derived-Class</a:t>
                      </a:r>
                      <a:endParaRPr lang="en-US" dirty="0" smtClean="0">
                        <a:latin typeface="Khmer OS System" panose="02000500000000020004" pitchFamily="2" charset="0"/>
                        <a:cs typeface="Khmer OS System" panose="02000500000000020004" pitchFamily="2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Public members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 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នៃ 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Base-Class 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ក្លាយទៅជា 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Protected members 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នៃ 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Derived-Class</a:t>
                      </a:r>
                      <a:endParaRPr lang="en-US" dirty="0" smtClean="0">
                        <a:latin typeface="Khmer OS System" panose="02000500000000020004" pitchFamily="2" charset="0"/>
                        <a:cs typeface="Khmer OS System" panose="02000500000000020004" pitchFamily="2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Public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Derived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-Class 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មិនអាចទាញ </a:t>
                      </a:r>
                      <a:r>
                        <a:rPr lang="en-US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Private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 members 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ពី 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Base-Class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 បានទេ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 </a:t>
                      </a:r>
                      <a:endParaRPr lang="en-US" dirty="0" smtClean="0">
                        <a:latin typeface="Khmer OS System" panose="02000500000000020004" pitchFamily="2" charset="0"/>
                        <a:cs typeface="Khmer OS System" panose="02000500000000020004" pitchFamily="2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Protected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 members 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នៃ 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Base-Class 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ក្លាយទៅជា 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Protected members 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នៃ 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Derived-Class</a:t>
                      </a:r>
                      <a:endParaRPr lang="en-US" dirty="0" smtClean="0">
                        <a:latin typeface="Khmer OS System" panose="02000500000000020004" pitchFamily="2" charset="0"/>
                        <a:cs typeface="Khmer OS System" panose="02000500000000020004" pitchFamily="2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Public members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 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នៃ 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Base-Class 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ក្លាយទៅជា 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Public 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members 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នៃ 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Derived-Class</a:t>
                      </a:r>
                      <a:endParaRPr lang="en-US" dirty="0" smtClean="0">
                        <a:latin typeface="Khmer OS System" panose="02000500000000020004" pitchFamily="2" charset="0"/>
                        <a:cs typeface="Khmer OS System" panose="02000500000000020004" pitchFamily="2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3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3587"/>
            <a:ext cx="8596668" cy="1320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Single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11474"/>
            <a:ext cx="8596668" cy="6246526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	</a:t>
            </a:r>
            <a:r>
              <a:rPr lang="km-KH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គឺជាការបង្កើតចេញ 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Class </a:t>
            </a:r>
            <a:r>
              <a:rPr lang="km-KH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ថ្មីមួយដែលទទួលបាននូវគ្រប់សមត្ថភាពរបស់ 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Class </a:t>
            </a:r>
            <a:r>
              <a:rPr lang="km-KH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ដែលមានរួចជាស្រេចណាមួយ។</a:t>
            </a:r>
            <a:endParaRPr lang="en-US" dirty="0" smtClean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	class </a:t>
            </a:r>
            <a:r>
              <a:rPr lang="en-US" dirty="0" err="1" smtClean="0">
                <a:latin typeface="Khmer OS System" panose="02000500000000020004" pitchFamily="2" charset="0"/>
                <a:cs typeface="Khmer OS System" panose="02000500000000020004" pitchFamily="2" charset="0"/>
              </a:rPr>
              <a:t>base_name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		member;</a:t>
            </a:r>
          </a:p>
          <a:p>
            <a:pPr marL="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	};</a:t>
            </a:r>
          </a:p>
          <a:p>
            <a:pPr marL="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	class </a:t>
            </a:r>
            <a:r>
              <a:rPr lang="en-US" dirty="0" err="1" smtClean="0">
                <a:latin typeface="Khmer OS System" panose="02000500000000020004" pitchFamily="2" charset="0"/>
                <a:cs typeface="Khmer OS System" panose="02000500000000020004" pitchFamily="2" charset="0"/>
              </a:rPr>
              <a:t>derived_name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: Derivation </a:t>
            </a:r>
            <a:r>
              <a:rPr lang="en-US" dirty="0" err="1" smtClean="0">
                <a:latin typeface="Khmer OS System" panose="02000500000000020004" pitchFamily="2" charset="0"/>
                <a:cs typeface="Khmer OS System" panose="02000500000000020004" pitchFamily="2" charset="0"/>
              </a:rPr>
              <a:t>base_name</a:t>
            </a:r>
            <a:endParaRPr lang="en-US" dirty="0" smtClean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		member;</a:t>
            </a:r>
          </a:p>
          <a:p>
            <a:pPr marL="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	};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 smtClean="0">
                <a:latin typeface="Khmer OS System" panose="02000500000000020004" pitchFamily="2" charset="0"/>
                <a:cs typeface="Khmer OS System" panose="02000500000000020004" pitchFamily="2" charset="0"/>
              </a:rPr>
              <a:t>base_name</a:t>
            </a:r>
            <a:r>
              <a:rPr lang="en-US" sz="1800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: </a:t>
            </a:r>
            <a:r>
              <a:rPr lang="km-KH" sz="1800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គឺជាឈ្មោះរបស់ </a:t>
            </a:r>
            <a:r>
              <a:rPr lang="en-US" sz="1800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base 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 smtClean="0">
                <a:latin typeface="Khmer OS System" panose="02000500000000020004" pitchFamily="2" charset="0"/>
                <a:cs typeface="Khmer OS System" panose="02000500000000020004" pitchFamily="2" charset="0"/>
              </a:rPr>
              <a:t>derived_name</a:t>
            </a:r>
            <a:r>
              <a:rPr lang="en-US" sz="1800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: </a:t>
            </a:r>
            <a:r>
              <a:rPr lang="km-KH" sz="1800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ជាឈ្មោះរបស់​</a:t>
            </a:r>
            <a:r>
              <a:rPr lang="en-US" sz="18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sz="1800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derived class </a:t>
            </a:r>
            <a:r>
              <a:rPr lang="km-KH" sz="1800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ទទួលមរតកមកពី </a:t>
            </a:r>
            <a:r>
              <a:rPr lang="en-US" sz="1800" dirty="0" err="1" smtClean="0">
                <a:latin typeface="Khmer OS System" panose="02000500000000020004" pitchFamily="2" charset="0"/>
                <a:cs typeface="Khmer OS System" panose="02000500000000020004" pitchFamily="2" charset="0"/>
              </a:rPr>
              <a:t>base_class</a:t>
            </a:r>
            <a:endParaRPr lang="en-US" sz="1800" dirty="0" smtClean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Derivation: </a:t>
            </a:r>
            <a:r>
              <a:rPr lang="km-KH" sz="1800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គឺជាលក្ខណៈទទួលបានរបស់ </a:t>
            </a:r>
            <a:r>
              <a:rPr lang="en-US" sz="1800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Derived Class</a:t>
            </a:r>
            <a:r>
              <a:rPr lang="km-KH" sz="1800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។ វាអាចជា </a:t>
            </a:r>
            <a:r>
              <a:rPr lang="en-US" sz="1800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private, protect or public</a:t>
            </a:r>
            <a:r>
              <a:rPr lang="km-KH" sz="1800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565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3587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39096"/>
            <a:ext cx="4497094" cy="60189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class Info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private: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char name[30];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rollno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char sex;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void </a:t>
            </a:r>
            <a:r>
              <a:rPr lang="en-US" dirty="0" err="1" smtClean="0"/>
              <a:t>getInfo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void </a:t>
            </a:r>
            <a:r>
              <a:rPr lang="en-US" dirty="0" err="1" smtClean="0"/>
              <a:t>disInfo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22788" y="839097"/>
            <a:ext cx="4497094" cy="6018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	class Physical: public Info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	private: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		float weight;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		float height;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		char sex;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	public: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		void </a:t>
            </a:r>
            <a:r>
              <a:rPr lang="en-US" dirty="0" err="1" smtClean="0"/>
              <a:t>getPhy</a:t>
            </a:r>
            <a:r>
              <a:rPr lang="en-US" dirty="0" smtClean="0"/>
              <a:t>();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			void </a:t>
            </a:r>
            <a:r>
              <a:rPr lang="en-US" dirty="0" err="1" smtClean="0"/>
              <a:t>disPhy</a:t>
            </a:r>
            <a:r>
              <a:rPr lang="en-US" dirty="0" smtClean="0"/>
              <a:t>();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73852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Example1: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66" y="548641"/>
            <a:ext cx="11491633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06" y="325120"/>
            <a:ext cx="12202206" cy="617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7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47" y="-25805"/>
            <a:ext cx="10876953" cy="61643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3807" y="6293224"/>
            <a:ext cx="469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File: </a:t>
            </a:r>
            <a:r>
              <a:rPr lang="en-US" dirty="0" smtClean="0">
                <a:hlinkClick r:id="rId3" action="ppaction://hlinkfile"/>
              </a:rPr>
              <a:t>C:\TCWIN45\BIN\Inher\sin_in_a.cpp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4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13963</TotalTime>
  <Words>196</Words>
  <Application>Microsoft Office PowerPoint</Application>
  <PresentationFormat>Custom</PresentationFormat>
  <Paragraphs>106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Facet</vt:lpstr>
      <vt:lpstr>Chapter VII Inheritances</vt:lpstr>
      <vt:lpstr>1. What is Inheritance?</vt:lpstr>
      <vt:lpstr>Cont’d</vt:lpstr>
      <vt:lpstr>2. Type of Derivations</vt:lpstr>
      <vt:lpstr>3. Single Inheritance</vt:lpstr>
      <vt:lpstr>Cont’d</vt:lpstr>
      <vt:lpstr>Example1:</vt:lpstr>
      <vt:lpstr>PowerPoint Presentation</vt:lpstr>
      <vt:lpstr>PowerPoint Presentation</vt:lpstr>
      <vt:lpstr>លំហាត់</vt:lpstr>
      <vt:lpstr>3.1 Hierarchical Inheritance</vt:lpstr>
      <vt:lpstr>Example2:</vt:lpstr>
      <vt:lpstr>PowerPoint Presentation</vt:lpstr>
      <vt:lpstr>PowerPoint Presentation</vt:lpstr>
      <vt:lpstr>PowerPoint Presentation</vt:lpstr>
      <vt:lpstr>Example3:</vt:lpstr>
      <vt:lpstr>PowerPoint Presentation</vt:lpstr>
      <vt:lpstr>3. Multiple Inheritance</vt:lpstr>
      <vt:lpstr>Example4:</vt:lpstr>
      <vt:lpstr>PowerPoint Presentation</vt:lpstr>
      <vt:lpstr>Example5: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IV Array and Pointer</dc:title>
  <dc:creator>Var Sovanndara</dc:creator>
  <cp:lastModifiedBy>Var Sovanndara</cp:lastModifiedBy>
  <cp:revision>170</cp:revision>
  <dcterms:created xsi:type="dcterms:W3CDTF">2013-09-06T13:26:11Z</dcterms:created>
  <dcterms:modified xsi:type="dcterms:W3CDTF">2014-02-10T07:51:32Z</dcterms:modified>
</cp:coreProperties>
</file>