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73" r:id="rId14"/>
    <p:sldId id="275" r:id="rId15"/>
    <p:sldId id="264" r:id="rId16"/>
    <p:sldId id="265" r:id="rId17"/>
    <p:sldId id="266" r:id="rId18"/>
    <p:sldId id="267" r:id="rId19"/>
    <p:sldId id="268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over2.cp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lower.cp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big.cp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ovic.cp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ovde.cp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in_ex_op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TCWIN45\BIN\Overload\Overload_Fun\ass_op.cp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WIN45\BIN\Overload\Overload_Fun\emp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_Fun\class.cp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ar_over1.cp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Overload\Overload_Fun\op_over.cp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VIII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63245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+=, -=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99" y="258000"/>
            <a:ext cx="9800001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3" y="1433762"/>
            <a:ext cx="5580953" cy="3990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673" y="6131859"/>
            <a:ext cx="652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C:\TCWIN45\BIN\Overload\Overload_Fun\op_over2.cpp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Comparision</a:t>
            </a:r>
            <a:r>
              <a:rPr lang="en-US" dirty="0" smtClean="0"/>
              <a:t> Operator Overloading: &gt;, &lt;, &gt;=, &lt;=, ==, !=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76" y="1235431"/>
            <a:ext cx="8596668" cy="388077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ត្រូវបានប្រើសំរាប់ប្រៀបធៀបរវាង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&amp; 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ដោយប្រមាណវិធីនេះជានិច្ចកាលផ្តល់តំលៃ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True(1) or False(0)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របស់​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Boolean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&lt;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04" y="0"/>
            <a:ext cx="854049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55465"/>
            <a:ext cx="285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C:\TCWIN45\BIN\Overload\Overload_Fun\op_lower.cpp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6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58" y="0"/>
            <a:ext cx="854274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1355465"/>
            <a:ext cx="297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C:\TCWIN45\BIN\Overload\Overload_Fun\op_big.cpp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0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2.3 Unary Operator Overloading: --, 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9096"/>
            <a:ext cx="8596668" cy="601890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គឺជាប្រភេទប្រមាណវិធីដែលមានអង្គប្រមាណវិធីតែមួយគត់ដែលរួមមាន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 ++ and --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ម៉្យាងវិញទៀតវាត្រូវបានបែងចែកជាពីរប្រភេទៈ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Prefix and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Posfix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 class-name{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operator++(); //Prefix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operator++(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 //Postfix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operator--();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//Prefix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operator--(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); //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Postfix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1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Example: 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85"/>
            <a:ext cx="9638096" cy="6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8" y="1309952"/>
            <a:ext cx="7857143" cy="4238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9864" y="6002767"/>
            <a:ext cx="66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C:\TCWIN45\BIN\Overload\Overload_Fun\op_ovic.cpp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Example: --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047"/>
            <a:ext cx="9695239" cy="5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7" y="1429000"/>
            <a:ext cx="8114286" cy="40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012" y="6045798"/>
            <a:ext cx="721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C:\TCWIN45\BIN\Overload\Overload_Fun\op_ovde.cpp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1.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030" y="686784"/>
            <a:ext cx="8596668" cy="594529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គឺជាការកំនត់ចេញ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Functions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ទាំងឡាយដែលមានឈ្មោះដូចគ្នា ដើម្បីអោយពួកវា អនុវត្តការងារប្រភេទដូចគ្នា ប៉ុន្តែមាន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Argument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ផ្សេងគ្នា។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Functions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ទាំងឡាយដែលមានឈ្មោះដូចគ្នាមានលក្ខណៈ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Overloaded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លុះត្រាតែពួកវាត្រូវបានប្រកាសឡើងនៅ ក្នុង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Scope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តែមួយ។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Functions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ទាំងឡាយដែលមានឈ្មោះដូចគ្នាត្រូវបាន </a:t>
            </a:r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Compiler </a:t>
            </a:r>
            <a:r>
              <a:rPr lang="km-KH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ចាត់ទុកថាផ្សេងគ្នាអាស្រ័យទៅតាមប៉ារ៉ាម៉ែត្រឬប្រភេទប៉ារ៉ាម៉ែត្ររបស់ពួកវា។</a:t>
            </a:r>
            <a:endParaRPr lang="en-US" dirty="0" smtClean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0" y="2732442"/>
            <a:ext cx="4297456" cy="4125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95" y="2818448"/>
            <a:ext cx="5067801" cy="40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11525423" cy="1320800"/>
          </a:xfrm>
        </p:spPr>
        <p:txBody>
          <a:bodyPr/>
          <a:lstStyle/>
          <a:p>
            <a:r>
              <a:rPr lang="en-US" dirty="0" smtClean="0"/>
              <a:t>2.4 Insertion (&lt;&lt;) &amp; Extraction (&gt;&gt;) </a:t>
            </a:r>
            <a:br>
              <a:rPr lang="en-US" dirty="0" smtClean="0"/>
            </a:br>
            <a:r>
              <a:rPr lang="en-US" dirty="0" smtClean="0"/>
              <a:t>Operator Overloading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978"/>
            <a:ext cx="8596668" cy="5481021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Insertion (&lt;&lt;)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គឺជាប្រមាណវិធីសំរាប់បង្ហាញទិន្នន័យទៅតាមការ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process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ហើយវាត្រូវការប្រើជាមួយអនុគមន៍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cout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Extraction (&gt;&gt;)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គឺជាប្រមាណវិធីសំ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រាប់បញ្ចូលទិន្នន័យ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ទៅតាមការ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process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ហើយវាត្រូវការប្រើជាមួយអនុគមន៍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cin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	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clase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-name{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friend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&amp;operator&lt;&lt;(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&amp;output, class-name &amp;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obj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friend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&amp;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operator&gt;&gt;(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&amp;input,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class-name &amp;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obj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};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484"/>
            <a:ext cx="10058400" cy="48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71" y="1981381"/>
            <a:ext cx="6942858" cy="28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2132" y="6099586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C:\TCWIN45\BIN\Overload\Overload_Fun\in_ex_op.cpp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2.5 Assignment Operator Overloading: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28339"/>
            <a:ext cx="8746366" cy="6029661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Assignment operator(=)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អាច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Overloaded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បានតាមមធ្យោបាយតែមួយប៉ុណ្ណោះគឺជា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តែប៉ុណ្ណោះ ដោយវាត្រូវការ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Parameter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តែមួយគត់ហើយ មានប្រភេទទិន្នន័យជាអ្វីក៏បាន តែមិនមែនជា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void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សំរាប់ធ្វើជា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Reference Value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 កន្សោម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Assignment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class class-name{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operator=(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OneParameter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 =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122" y="2248348"/>
            <a:ext cx="297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C:\TCWIN45\BIN\Overload\Overload_Fun\ass_op.cpp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59" y="0"/>
            <a:ext cx="8835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7" y="64548"/>
            <a:ext cx="8596668" cy="1320800"/>
          </a:xfrm>
        </p:spPr>
        <p:txBody>
          <a:bodyPr/>
          <a:lstStyle/>
          <a:p>
            <a:pPr algn="ctr"/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លំហាត់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9096"/>
            <a:ext cx="8596668" cy="601890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km-KH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ចូរ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Design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មួយដែលមាន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data-member, function-member and overloaded operators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ដូចខាងក្រោមៈ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Data Member: id, name, salary &amp; static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IDGen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​ (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ត្រូវរត់ដោយស្វ័យប្រវត្តិ)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Constructor &amp; Destructor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Overloaded Operator: 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&gt;&gt; (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សំរាប់បញ្ចូលព័ត៌មាន)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&lt;&lt;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សំរាប់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បញ្ចេញព័ត៌មាន)</a:t>
            </a:r>
            <a:endParaRPr lang="km-KH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+=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សំ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រាប់បូកបន្ថែម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Salary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)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&lt; (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សំរាប់ប្រៀបធៀបប្រាក់ខែ)</a:t>
            </a:r>
          </a:p>
          <a:p>
            <a:pPr marL="0" indent="0">
              <a:buNone/>
            </a:pPr>
            <a:r>
              <a:rPr lang="km-KH" dirty="0" smtClean="0"/>
              <a:t>	១. 	ចូរសរសេរកម្មវិធីដើម្បីបញ្ចូលព័ត៌មានដោយប្រើ </a:t>
            </a:r>
            <a:r>
              <a:rPr lang="en-US" dirty="0" smtClean="0"/>
              <a:t>overloaded operator 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m-KH" dirty="0" smtClean="0"/>
              <a:t>២.​ 	ចូរសរសេរកម្មវិធីដើម្បីបញ្ចេញព័ត៌មានដោយប្រើ </a:t>
            </a:r>
            <a:r>
              <a:rPr lang="en-US" dirty="0" smtClean="0"/>
              <a:t>overloaded operator &lt;&lt;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m-KH" dirty="0" smtClean="0"/>
              <a:t>៣.	ចូរសរសេរកម្មវិធីដើម្បីបូកបន្ថែមប្រាក់ខែ </a:t>
            </a:r>
            <a:r>
              <a:rPr lang="en-US" dirty="0" smtClean="0"/>
              <a:t>$15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m-KH" dirty="0" smtClean="0"/>
              <a:t>៤.	ចូរសរសេរកម្មវិធីដើម្បីតំរៀបប្រាក់ខែតាមលំដាប់ថយដោយប្រើ </a:t>
            </a:r>
            <a:r>
              <a:rPr lang="en-US" dirty="0" smtClean="0"/>
              <a:t>overloaded 			operator &lt;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4419" y="6211669"/>
            <a:ext cx="54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2" action="ppaction://hlinkfile"/>
              </a:rPr>
              <a:t>C:\TCWIN45\BIN\Overload\Overload_Fun\emp.cpp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24" y="756851"/>
            <a:ext cx="6443083" cy="58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Example2: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7" y="1378200"/>
            <a:ext cx="7876191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42" y="428"/>
            <a:ext cx="8285715" cy="68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038" y="6379285"/>
            <a:ext cx="44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C:\TCWIN45\BIN\F_Fun\class.cpp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6" y="0"/>
            <a:ext cx="8596668" cy="1320800"/>
          </a:xfrm>
        </p:spPr>
        <p:txBody>
          <a:bodyPr/>
          <a:lstStyle/>
          <a:p>
            <a:r>
              <a:rPr lang="en-US" dirty="0" smtClean="0"/>
              <a:t>2.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4551"/>
            <a:ext cx="8596668" cy="6083449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គឺជាប្រមាណវិធីដែលត្រូវបានបង្កើតឡើងដើម្បីប្រើប្រាស់លើ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Object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គេមាន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Operator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Overloading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មួយចំនួនត្រូវបានសំដែងចេញតាមទំរង់ដូចខាងក្រោមៈ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Name{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return_type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operator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SignOperator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(Parameters);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operator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Keyword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SignOperator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គឺជាសញ្ញាប្រមាណវិធីមានរួចជាស្រេចនៅក្នុងភាសា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0"/>
            <a:ext cx="8596668" cy="1320800"/>
          </a:xfrm>
        </p:spPr>
        <p:txBody>
          <a:bodyPr/>
          <a:lstStyle/>
          <a:p>
            <a:r>
              <a:rPr lang="en-US" dirty="0" smtClean="0"/>
              <a:t>2.1 </a:t>
            </a:r>
            <a:r>
              <a:rPr lang="en-US" dirty="0" err="1" smtClean="0"/>
              <a:t>Arithmatic</a:t>
            </a:r>
            <a:r>
              <a:rPr lang="en-US" dirty="0" smtClean="0"/>
              <a:t> Operator: +, -, *, /, %, +=, *=, -=, /=, %=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57" y="1429428"/>
            <a:ext cx="8257143" cy="5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10597"/>
            <a:ext cx="377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Example: </a:t>
            </a:r>
          </a:p>
          <a:p>
            <a:r>
              <a:rPr lang="en-US" sz="3600" dirty="0" smtClean="0"/>
              <a:t>+, -, *, 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85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7182" cy="520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33286"/>
            <a:ext cx="486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C:\TCWIN45\BIN\Overload\Overload_Fun\ar_over1.cpp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22" y="2603350"/>
            <a:ext cx="6971777" cy="42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89" y="0"/>
            <a:ext cx="7066667" cy="6838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3788" y="5934670"/>
            <a:ext cx="451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C:\TCWIN45\BIN\Overload\Overload_Fun\op_over.cpp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10232</TotalTime>
  <Words>203</Words>
  <Application>Microsoft Office PowerPoint</Application>
  <PresentationFormat>Custom</PresentationFormat>
  <Paragraphs>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Chapter VIII Overloading</vt:lpstr>
      <vt:lpstr>1. Function Overloading</vt:lpstr>
      <vt:lpstr>Example1:</vt:lpstr>
      <vt:lpstr>Example2: </vt:lpstr>
      <vt:lpstr>PowerPoint Presentation</vt:lpstr>
      <vt:lpstr>2. Operator Overloading</vt:lpstr>
      <vt:lpstr>2.1 Arithmatic Operator: +, -, *, /, %, +=, *=, -=, /=, %=</vt:lpstr>
      <vt:lpstr>PowerPoint Presentation</vt:lpstr>
      <vt:lpstr>Example:</vt:lpstr>
      <vt:lpstr>Example:  +=, -=</vt:lpstr>
      <vt:lpstr>PowerPoint Presentation</vt:lpstr>
      <vt:lpstr>2.2 Comparision Operator Overloading: &gt;, &lt;, &gt;=, &lt;=, ==, !=</vt:lpstr>
      <vt:lpstr>Example: &lt;</vt:lpstr>
      <vt:lpstr>Example: &gt;</vt:lpstr>
      <vt:lpstr>2.3 Unary Operator Overloading: --, ++</vt:lpstr>
      <vt:lpstr>Example: ++</vt:lpstr>
      <vt:lpstr>PowerPoint Presentation</vt:lpstr>
      <vt:lpstr>Example: --</vt:lpstr>
      <vt:lpstr>PowerPoint Presentation</vt:lpstr>
      <vt:lpstr>2.4 Insertion (&lt;&lt;) &amp; Extraction (&gt;&gt;)  Operator Overloading </vt:lpstr>
      <vt:lpstr>Example:</vt:lpstr>
      <vt:lpstr>PowerPoint Presentation</vt:lpstr>
      <vt:lpstr>2.5 Assignment Operator Overloading: =</vt:lpstr>
      <vt:lpstr>Example: =</vt:lpstr>
      <vt:lpstr>លំហាត់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VIII Overloading</dc:title>
  <dc:creator>Var Sovanndara</dc:creator>
  <cp:lastModifiedBy>Var Sovanndara</cp:lastModifiedBy>
  <cp:revision>41</cp:revision>
  <dcterms:created xsi:type="dcterms:W3CDTF">2013-12-27T12:06:40Z</dcterms:created>
  <dcterms:modified xsi:type="dcterms:W3CDTF">2014-02-17T07:59:58Z</dcterms:modified>
</cp:coreProperties>
</file>