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Template\fun3.c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Template\c_tem3.c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Template\c_tem4.cp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Exception\c_exc1.cpp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Template\fun1.cp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Template\fun5.cp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Template\fun4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Template &amp; Exception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Mr. Var Sovanndara</a:t>
            </a:r>
          </a:p>
          <a:p>
            <a:r>
              <a:rPr lang="en-US" dirty="0">
                <a:hlinkClick r:id="rId2"/>
              </a:rPr>
              <a:t>http://www.tutorialspoint.com/cplusplus/index.htm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925158"/>
            <a:ext cx="9015306" cy="5932841"/>
          </a:xfrm>
        </p:spPr>
        <p:txBody>
          <a:bodyPr/>
          <a:lstStyle/>
          <a:p>
            <a:pPr marL="0" indent="0">
              <a:buNone/>
            </a:pPr>
            <a:r>
              <a:rPr lang="km-KH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ចូរបង្កើត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Template (Input, Output, Search)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ធាតុ។ 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ចូរធ្វើការអនុវត្តអនុគមន៍ទាំងនោះជាមួយបញ្ហា​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(Integer, float, Student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Class)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បញ្ជាក់ៈ កម្មវិធីនិងបញ្ចប់នៅពេល​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press key ‘n’ or ‘N’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4548"/>
            <a:ext cx="8596668" cy="1320800"/>
          </a:xfrm>
        </p:spPr>
        <p:txBody>
          <a:bodyPr/>
          <a:lstStyle/>
          <a:p>
            <a:pPr algn="ctr"/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លំហាត់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675" y="3528508"/>
            <a:ext cx="47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 action="ppaction://hlinkfile"/>
              </a:rPr>
              <a:t>C:\TCWIN45\BIN\Template\fun3.cpp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1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1.2 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06824"/>
            <a:ext cx="9563946" cy="60511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គឺជាការបង្កើតចេញនូវ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មួយដែលអាចជំនួសអោយគ្រូសារនៃ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ទាំងឡាយ និងត្រូវបានប្រើសំរាប់ធ្វើជាពុម្ភគំរូទៅអោយ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ដទៃដែលអាចមានការ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Process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ដូចគ្នា។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b="1" dirty="0" smtClean="0">
                <a:latin typeface="Khmer OS System" pitchFamily="2" charset="0"/>
                <a:cs typeface="Khmer OS System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ដែលៈ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- template &amp;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Keyword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- Type1 &amp;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TypeN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គឺជាប្រភេទិន្នន័យរបស់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template</a:t>
            </a:r>
          </a:p>
          <a:p>
            <a:pPr marL="0" indent="0">
              <a:buNone/>
            </a:pPr>
            <a:endParaRPr lang="km-KH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latin typeface="Khmer OS System" pitchFamily="2" charset="0"/>
              <a:cs typeface="Khmer OS Syste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68" y="1752829"/>
            <a:ext cx="7219048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8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790"/>
            <a:ext cx="8596668" cy="1320800"/>
          </a:xfrm>
        </p:spPr>
        <p:txBody>
          <a:bodyPr/>
          <a:lstStyle/>
          <a:p>
            <a:pPr algn="just"/>
            <a:r>
              <a:rPr lang="en-US" dirty="0" smtClean="0"/>
              <a:t>***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របៀបកំណត់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Definition 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នៅខាងក្រៅ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8" y="2386142"/>
            <a:ext cx="9851690" cy="25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0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91" y="43032"/>
            <a:ext cx="8596668" cy="1320800"/>
          </a:xfrm>
        </p:spPr>
        <p:txBody>
          <a:bodyPr/>
          <a:lstStyle/>
          <a:p>
            <a:r>
              <a:rPr lang="en-US" dirty="0"/>
              <a:t>***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របៀបបង្កើត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អោយ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Template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3" y="2232161"/>
            <a:ext cx="10154625" cy="2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90"/>
            <a:ext cx="8596668" cy="13208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កម្មវិធី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C++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បញ្ជាក់ពីការប្រើ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template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257"/>
            <a:ext cx="8541572" cy="5628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42" y="954564"/>
            <a:ext cx="3662190" cy="1754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644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57186" cy="1320800"/>
          </a:xfrm>
        </p:spPr>
        <p:txBody>
          <a:bodyPr/>
          <a:lstStyle/>
          <a:p>
            <a:r>
              <a:rPr lang="en-US" dirty="0" smtClean="0"/>
              <a:t>Example: Use of non-template data members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730"/>
            <a:ext cx="9014908" cy="5929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00" y="957571"/>
            <a:ext cx="4000000" cy="16476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51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26420" cy="3996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93" y="3614570"/>
            <a:ext cx="9088507" cy="32434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1894" y="0"/>
            <a:ext cx="5812714" cy="1320800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Array with Object of class template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061" y="4894729"/>
            <a:ext cx="262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Source:</a:t>
            </a:r>
            <a:r>
              <a:rPr lang="en-US" dirty="0" err="1" smtClean="0">
                <a:hlinkClick r:id="rId4" action="ppaction://hlinkfile"/>
              </a:rPr>
              <a:t>C</a:t>
            </a:r>
            <a:r>
              <a:rPr lang="en-US" dirty="0" smtClean="0">
                <a:hlinkClick r:id="rId4" action="ppaction://hlinkfile"/>
              </a:rPr>
              <a:t>:\TCWIN45\BIN\Template\c_tem3.cpp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class template with function template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096"/>
            <a:ext cx="6821339" cy="5607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61" y="2678654"/>
            <a:ext cx="5006939" cy="41793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58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38096" cy="5476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9864" y="6013525"/>
            <a:ext cx="66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C:\TCWIN45\BIN\Template\c_tem4.cpp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2.	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5308"/>
            <a:ext cx="8853942" cy="607269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Exception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error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ឬជាព្រឹត្តិការណ៏ដែលកើតមានឡើងដោយមិនបានរំពឹងទុកជាមុន។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Exception Handler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គឺជាសំនុំនៃ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Code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ដែលអនុវត្តនៅពេលមាន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Exception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កើតឡើង។ ការធ្វើដំណោះស្រាយលើ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Exception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(Exception Handling)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នៅក្នុងភាសា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C++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ផ្តល់អោយនូវវិធីសាស្ត្រកាន់តែប្រសើរដោយក្នុងនោះ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Caller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អាចត្រូវគេប្រាប់ថា មានករណី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Error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ខ្លះកើតឡើង។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Keyword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ដែលត្រូវប្រើសំរាប់ដំណោះស្រាយ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Exception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 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C++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មានដូចជាៈ </a:t>
            </a:r>
            <a:r>
              <a:rPr lang="en-US" b="1" dirty="0" smtClean="0">
                <a:latin typeface="Khmer OS System" pitchFamily="2" charset="0"/>
                <a:cs typeface="Khmer OS System" pitchFamily="2" charset="0"/>
              </a:rPr>
              <a:t>try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</a:t>
            </a:r>
            <a:r>
              <a:rPr lang="en-US" b="1" dirty="0" smtClean="0">
                <a:latin typeface="Khmer OS System" pitchFamily="2" charset="0"/>
                <a:cs typeface="Khmer OS System" pitchFamily="2" charset="0"/>
              </a:rPr>
              <a:t>catch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&amp; </a:t>
            </a:r>
            <a:r>
              <a:rPr lang="en-US" b="1" dirty="0" smtClean="0">
                <a:latin typeface="Khmer OS System" pitchFamily="2" charset="0"/>
                <a:cs typeface="Khmer OS System" pitchFamily="2" charset="0"/>
              </a:rPr>
              <a:t>throw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92" y="3519557"/>
            <a:ext cx="4180953" cy="28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78" y="4529787"/>
            <a:ext cx="2152381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19" y="0"/>
            <a:ext cx="8596668" cy="13208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839097"/>
            <a:ext cx="8756725" cy="60189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សិក្សាអំពីរបៀបបង្កើតពុម្ភគំរូ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Code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ដើម្បីដោះស្រាយបញ្ហាអ្វីមួយដែលមានលក្ខណៈប្រហាក់ប្រហែលគ្នា ខុសគ្នាតែប្រភេទទិន្នន័យ។ ការបង្កើតចេញដោយ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Template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អាចជំនួសអោយការសរសេរ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code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ដដែលៗ។ ហើយ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Template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នៅក្នុងភាសា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C++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មានពីរប្រភេទគឺៈ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Template Function &amp; Template Class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5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5501" cy="548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927" y="-27998"/>
            <a:ext cx="5001166" cy="1320800"/>
          </a:xfrm>
        </p:spPr>
        <p:txBody>
          <a:bodyPr/>
          <a:lstStyle/>
          <a:p>
            <a:r>
              <a:rPr lang="en-US" dirty="0" smtClean="0"/>
              <a:t>Example1: </a:t>
            </a:r>
            <a:r>
              <a:rPr lang="en-US" dirty="0" smtClean="0">
                <a:solidFill>
                  <a:srgbClr val="FF0000"/>
                </a:solidFill>
              </a:rPr>
              <a:t>Use of the try and catch block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85" y="5094167"/>
            <a:ext cx="7921215" cy="17638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248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57446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Example2: </a:t>
            </a:r>
            <a:r>
              <a:rPr lang="en-US" dirty="0">
                <a:solidFill>
                  <a:srgbClr val="FF0000"/>
                </a:solidFill>
              </a:rPr>
              <a:t>Use of the try and catch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46" y="0"/>
            <a:ext cx="9134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4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926080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Example2: </a:t>
            </a:r>
            <a:r>
              <a:rPr lang="en-US" dirty="0">
                <a:solidFill>
                  <a:srgbClr val="FF0000"/>
                </a:solidFill>
              </a:rPr>
              <a:t>Use of the try and catch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80" y="667523"/>
            <a:ext cx="7847620" cy="61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5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1699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Example3: class with exception handled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46" y="0"/>
            <a:ext cx="783365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5" y="4762762"/>
            <a:ext cx="3952381" cy="2095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0842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56847" cy="1320800"/>
          </a:xfrm>
        </p:spPr>
        <p:txBody>
          <a:bodyPr/>
          <a:lstStyle/>
          <a:p>
            <a:r>
              <a:rPr lang="en-US" dirty="0" smtClean="0"/>
              <a:t>Example4:</a:t>
            </a:r>
            <a:r>
              <a:rPr lang="en-US" dirty="0"/>
              <a:t>class with exception handled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9" y="2668900"/>
            <a:ext cx="10058400" cy="42111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095" y="0"/>
            <a:ext cx="4961905" cy="41142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9062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Example5: Catches all exception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7523"/>
            <a:ext cx="6104762" cy="61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18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Example6: Multiple catch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61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23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Example7: Multiple 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" y="1866357"/>
            <a:ext cx="10058400" cy="31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44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81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71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Example8: </a:t>
            </a:r>
            <a:br>
              <a:rPr lang="en-US" dirty="0" smtClean="0"/>
            </a:br>
            <a:r>
              <a:rPr lang="en-US" dirty="0" smtClean="0"/>
              <a:t>throw clause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23" y="343714"/>
            <a:ext cx="8590477" cy="6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1.1 Template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8489"/>
            <a:ext cx="8596668" cy="61695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គំរូសំរាប់ជំនួសអោយអនុគមន៍ជាច្រើនដែលមានលក្ខណៈដូចគ្នា។ 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នេះយ៉ាងហោចណាស់ក៏ត្រូវមាន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Parameter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 មានប្រភេទទិន្នន័យជាទិន្នន័យរបស់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Template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Datatype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ដើម្បីអនុវត្តន៍ទៅលើការ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call 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 អោយក្លាយទៅជាំ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ផ្សេងៗគ្នា។</a:t>
            </a:r>
          </a:p>
          <a:p>
            <a:pPr marL="0" indent="0">
              <a:lnSpc>
                <a:spcPct val="150000"/>
              </a:lnSpc>
              <a:buNone/>
            </a:pPr>
            <a:endParaRPr lang="km-KH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ដែលៈ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template &amp;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Keyword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 Type1 &amp;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TypeN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គឺជាប្រភេទិន្នន័យរបស់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template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 Parameter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List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Paramet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របស់អនុគមន៍ ហើយយ៉ាងហោចណាស់មាន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 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ប្រភេទិន្នន័យជា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template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return_type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ជាប្រភេទទិន្នន័យរបស់អនុគមន៍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	 (អាចជាទិន្នន័យរបស់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template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ក៏បាន)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66" y="2418933"/>
            <a:ext cx="5761905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Example9: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" y="1014714"/>
            <a:ext cx="9990477" cy="48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333" y="171857"/>
            <a:ext cx="10058400" cy="61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6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69" y="0"/>
            <a:ext cx="9604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33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7143" cy="6476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195" y="6476191"/>
            <a:ext cx="5830645" cy="38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C:\TCWIN45\BIN\Exception\c_exc1.cpp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5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776" y="742277"/>
            <a:ext cx="7013986" cy="490548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ឧទាហរណ៍ៈ គេមានអនុគមន៍ </a:t>
            </a:r>
            <a:r>
              <a:rPr lang="en-US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Template </a:t>
            </a: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សំរាប់ផ្លាស់ប្តូរតំលៃពីរអថេរ </a:t>
            </a:r>
            <a:b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នោះត្រូវាបានគេសរសេរដូចខាងក្រោមៈ</a:t>
            </a:r>
            <a:b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តាមរយៈអនុគ​មន៍គេអាចហៅមកអនុវត្តន៍ការងារដូចខាងក្រោមៈ</a:t>
            </a:r>
            <a:b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- </a:t>
            </a: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ប្តូរតំលៃ </a:t>
            </a:r>
            <a:r>
              <a:rPr lang="en-US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Integer </a:t>
            </a: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ពីរ​ </a:t>
            </a:r>
            <a:r>
              <a:rPr lang="en-US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(Ex: a, b)</a:t>
            </a:r>
            <a:br>
              <a:rPr lang="en-US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	- </a:t>
            </a:r>
            <a: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ប្តូរតំលៃ </a:t>
            </a:r>
            <a:r>
              <a:rPr lang="en-US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float </a:t>
            </a:r>
            <a: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ពីរ​ </a:t>
            </a:r>
            <a: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(Ex: </a:t>
            </a:r>
            <a:r>
              <a:rPr lang="en-US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x, y)</a:t>
            </a:r>
            <a:br>
              <a:rPr lang="en-US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	- </a:t>
            </a:r>
            <a: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ប្តូរតំលៃ </a:t>
            </a:r>
            <a:r>
              <a:rPr lang="en-US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class</a:t>
            </a: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​ </a:t>
            </a:r>
            <a: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(Ex: </a:t>
            </a:r>
            <a:r>
              <a:rPr lang="en-US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obj1, obj2)</a:t>
            </a:r>
            <a: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 smtClean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/>
            </a:r>
            <a:br>
              <a:rPr lang="km-KH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endParaRPr lang="en-US" sz="1800" dirty="0">
              <a:solidFill>
                <a:schemeClr val="tx1"/>
              </a:solidFill>
              <a:latin typeface="Khmer OS System" pitchFamily="2" charset="0"/>
              <a:cs typeface="Khmer OS Syste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20" y="1496419"/>
            <a:ext cx="4209524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5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80" y="286571"/>
            <a:ext cx="8447620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01" y="0"/>
            <a:ext cx="97643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2122"/>
            <a:ext cx="219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C:\TCWIN45\BIN\Template\fun1.cpp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3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203"/>
            <a:ext cx="8649148" cy="5204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722" y="0"/>
            <a:ext cx="3790278" cy="304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250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028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4875" y="6314739"/>
            <a:ext cx="661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C:\TCWIN45\BIN\Template\fun5.cpp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548"/>
            <a:ext cx="8596668" cy="1320800"/>
          </a:xfrm>
        </p:spPr>
        <p:txBody>
          <a:bodyPr/>
          <a:lstStyle/>
          <a:p>
            <a:pPr algn="ctr"/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លំហាត់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5158"/>
            <a:ext cx="9015306" cy="5932841"/>
          </a:xfrm>
        </p:spPr>
        <p:txBody>
          <a:bodyPr/>
          <a:lstStyle/>
          <a:p>
            <a:pPr marL="0" indent="0">
              <a:buNone/>
            </a:pPr>
            <a:r>
              <a:rPr lang="km-KH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ចូរបង្កើត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Template (Input, Output, Sort)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ធាតុ។ 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ចូរធ្វើការអនុវត្តអនុគមន៍ទាំងនោះជាមួយបញ្ហា​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(Integer, float, Student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Class)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បញ្ជាក់ៈ កម្មវិធីនិងបញ្ចប់នៅពេល​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press key ‘n’ or ‘N’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1675" y="3528508"/>
            <a:ext cx="47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 action="ppaction://hlinkfile"/>
              </a:rPr>
              <a:t>C:\TCWIN45\BIN\Template\fun4.cpp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3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20356</TotalTime>
  <Words>338</Words>
  <Application>Microsoft Office PowerPoint</Application>
  <PresentationFormat>Custom</PresentationFormat>
  <Paragraphs>64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Facet</vt:lpstr>
      <vt:lpstr>Chapter X Template &amp; Exception </vt:lpstr>
      <vt:lpstr>1. Template</vt:lpstr>
      <vt:lpstr>1.1 Template Function</vt:lpstr>
      <vt:lpstr>ឧទាហរណ៍ៈ គេមានអនុគមន៍ Template សំរាប់ផ្លាស់ប្តូរតំលៃពីរអថេរ  នោះត្រូវាបានគេសរសេរដូចខាងក្រោមៈ        តាមរយៈអនុគ​មន៍គេអាចហៅមកអនុវត្តន៍ការងារដូចខាងក្រោមៈ  - ប្តូរតំលៃ Integer ពីរ​ (Ex: a, b)  - ប្តូរតំលៃ float ពីរ​ (Ex: x, y)  - ប្តូរតំលៃ object របស់ class​ (Ex: obj1, obj2)        </vt:lpstr>
      <vt:lpstr>Example:</vt:lpstr>
      <vt:lpstr>PowerPoint Presentation</vt:lpstr>
      <vt:lpstr>Example:</vt:lpstr>
      <vt:lpstr>PowerPoint Presentation</vt:lpstr>
      <vt:lpstr>លំហាត់</vt:lpstr>
      <vt:lpstr>លំហាត់</vt:lpstr>
      <vt:lpstr>1.2 Class Template</vt:lpstr>
      <vt:lpstr>***របៀបកំណត់ Definition Function នៅខាងក្រៅ Class</vt:lpstr>
      <vt:lpstr>***របៀបបង្កើត object អោយ Template Class</vt:lpstr>
      <vt:lpstr>Example: កម្មវិធី C++ បញ្ជាក់ពីការប្រើ template class</vt:lpstr>
      <vt:lpstr>Example: Use of non-template data members</vt:lpstr>
      <vt:lpstr>Example: Array with Object of class template</vt:lpstr>
      <vt:lpstr>Example: class template with function template</vt:lpstr>
      <vt:lpstr>PowerPoint Presentation</vt:lpstr>
      <vt:lpstr>2. Exception Handling</vt:lpstr>
      <vt:lpstr>Example1: Use of the try and catch block</vt:lpstr>
      <vt:lpstr>Example2: Use of the try and catch block</vt:lpstr>
      <vt:lpstr>Example2: Use of the try and catch block</vt:lpstr>
      <vt:lpstr>Example3: class with exception handled</vt:lpstr>
      <vt:lpstr>Example4:class with exception handled</vt:lpstr>
      <vt:lpstr>Example5: Catches all exception</vt:lpstr>
      <vt:lpstr>Example6: Multiple catch</vt:lpstr>
      <vt:lpstr>Example7: Multiple try</vt:lpstr>
      <vt:lpstr>PowerPoint Presentation</vt:lpstr>
      <vt:lpstr>Example8:  throw clause</vt:lpstr>
      <vt:lpstr>Example9: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VIII Overloading</dc:title>
  <dc:creator>Var Sovanndara</dc:creator>
  <cp:lastModifiedBy>Var Sovanndara</cp:lastModifiedBy>
  <cp:revision>158</cp:revision>
  <dcterms:created xsi:type="dcterms:W3CDTF">2013-12-27T12:06:40Z</dcterms:created>
  <dcterms:modified xsi:type="dcterms:W3CDTF">2014-05-02T11:19:28Z</dcterms:modified>
</cp:coreProperties>
</file>