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78" r:id="rId25"/>
    <p:sldId id="281" r:id="rId26"/>
    <p:sldId id="279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83" autoAdjust="0"/>
    <p:restoredTop sz="94660"/>
  </p:normalViewPr>
  <p:slideViewPr>
    <p:cSldViewPr snapToGrid="0">
      <p:cViewPr>
        <p:scale>
          <a:sx n="80" d="100"/>
          <a:sy n="80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5/28/2014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cplusplus/index.ht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TCWIN45\BIN\File\cl_bina.cpp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file:///C:\TCWIN45\BIN\File\seekg_te.cpp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C:\TCWIN45\BIN\File\input.cp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XI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Data File Operations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 Mr. Var Sovanndara</a:t>
            </a:r>
          </a:p>
          <a:p>
            <a:r>
              <a:rPr lang="en-US" dirty="0">
                <a:hlinkClick r:id="rId2"/>
              </a:rPr>
              <a:t>http://www.tutorialspoint.com/cplusplus/index.htm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8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274"/>
            <a:ext cx="12192000" cy="1320800"/>
          </a:xfrm>
        </p:spPr>
        <p:txBody>
          <a:bodyPr/>
          <a:lstStyle/>
          <a:p>
            <a:pPr algn="ctr"/>
            <a:r>
              <a:rPr lang="en-US" dirty="0"/>
              <a:t>	</a:t>
            </a:r>
            <a:r>
              <a:rPr lang="km-KH" dirty="0" smtClean="0"/>
              <a:t>ការប្រើប្រាស់ </a:t>
            </a:r>
            <a:r>
              <a:rPr lang="en-US" dirty="0" smtClean="0"/>
              <a:t>get() &amp; </a:t>
            </a:r>
            <a:r>
              <a:rPr lang="en-US" dirty="0" err="1" smtClean="0"/>
              <a:t>eof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54519"/>
            <a:ext cx="8596668" cy="3880773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/>
              <a:t>	-</a:t>
            </a:r>
            <a:r>
              <a:rPr lang="en-US" dirty="0" err="1"/>
              <a:t>eof</a:t>
            </a:r>
            <a:r>
              <a:rPr lang="en-US" dirty="0"/>
              <a:t>(): </a:t>
            </a:r>
            <a:r>
              <a:rPr lang="km-KH" dirty="0"/>
              <a:t>ជា​ </a:t>
            </a:r>
            <a:r>
              <a:rPr lang="en-US" dirty="0"/>
              <a:t>Member function </a:t>
            </a:r>
            <a:r>
              <a:rPr lang="km-KH" dirty="0"/>
              <a:t>មួយត្រូវបានប្រើសំរាប់ពិនិត្យមើលថាតើ </a:t>
            </a:r>
            <a:r>
              <a:rPr lang="en-US" dirty="0"/>
              <a:t>file pointer </a:t>
            </a:r>
            <a:r>
              <a:rPr lang="km-KH" dirty="0"/>
              <a:t>	បានទៅដល់ទីបញ្ចប់នៃ </a:t>
            </a:r>
            <a:r>
              <a:rPr lang="en-US" dirty="0"/>
              <a:t>file </a:t>
            </a:r>
            <a:r>
              <a:rPr lang="km-KH" dirty="0"/>
              <a:t>ហើយឬនៅ។ បើសិនជាវាទៅដល់ទីចុងបញ្ចប់នៃ </a:t>
            </a:r>
            <a:r>
              <a:rPr lang="en-US" dirty="0"/>
              <a:t>File 	</a:t>
            </a:r>
            <a:r>
              <a:rPr lang="km-KH" dirty="0"/>
              <a:t>នោះ </a:t>
            </a:r>
            <a:r>
              <a:rPr lang="en-US" dirty="0"/>
              <a:t>member function </a:t>
            </a:r>
            <a:r>
              <a:rPr lang="en-US" dirty="0" err="1"/>
              <a:t>eof</a:t>
            </a:r>
            <a:r>
              <a:rPr lang="en-US" dirty="0"/>
              <a:t>() </a:t>
            </a:r>
            <a:r>
              <a:rPr lang="km-KH" dirty="0"/>
              <a:t>អោយតំលៃ </a:t>
            </a:r>
            <a:r>
              <a:rPr lang="en-US" dirty="0"/>
              <a:t>1 </a:t>
            </a:r>
            <a:r>
              <a:rPr lang="km-KH" dirty="0"/>
              <a:t>ផ្ទុយមកវិញអោយតំលៃ </a:t>
            </a:r>
            <a:r>
              <a:rPr lang="en-US" dirty="0"/>
              <a:t>0</a:t>
            </a:r>
            <a:endParaRPr lang="km-KH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dirty="0"/>
              <a:t>	</a:t>
            </a:r>
            <a:r>
              <a:rPr lang="en-US" dirty="0"/>
              <a:t>-get(): </a:t>
            </a:r>
            <a:r>
              <a:rPr lang="km-KH" dirty="0"/>
              <a:t>ជា </a:t>
            </a:r>
            <a:r>
              <a:rPr lang="en-US" dirty="0"/>
              <a:t>Member function </a:t>
            </a:r>
            <a:r>
              <a:rPr lang="km-KH" dirty="0"/>
              <a:t>មួយត្រូវបានប្រើសំរាប់អានតួអក្សរមួយពី </a:t>
            </a:r>
            <a:r>
              <a:rPr lang="en-US" dirty="0"/>
              <a:t>file </a:t>
            </a:r>
            <a:r>
              <a:rPr lang="km-KH" dirty="0"/>
              <a:t>ដែល	បានបញ្ជាក់។</a:t>
            </a:r>
            <a:endParaRPr lang="en-U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endParaRPr lang="km-KH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776" y="2468880"/>
            <a:ext cx="688848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/>
              <a:t>4. Binary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60612"/>
            <a:ext cx="8596668" cy="5997387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/>
              <a:t>	Binary File </a:t>
            </a:r>
            <a:r>
              <a:rPr lang="km-KH" dirty="0" smtClean="0"/>
              <a:t>គឺជា </a:t>
            </a:r>
            <a:r>
              <a:rPr lang="en-US" dirty="0" smtClean="0"/>
              <a:t>File </a:t>
            </a:r>
            <a:r>
              <a:rPr lang="km-KH" dirty="0" smtClean="0"/>
              <a:t>ដែលអាចប្រើតាមលំដាប់លំដោយ ហើយទិន្នន័យត្រូវបានផ្ទុក និងអានចេញមកវិញបន្តបន្ទាប់គ្នាក្នុងទំរង់ជា </a:t>
            </a:r>
            <a:r>
              <a:rPr lang="en-US" dirty="0" smtClean="0"/>
              <a:t>Binary </a:t>
            </a:r>
            <a:r>
              <a:rPr lang="km-KH" dirty="0" smtClean="0"/>
              <a:t>ជំនួសអោយតួអក្សរ </a:t>
            </a:r>
            <a:r>
              <a:rPr lang="en-US" dirty="0" smtClean="0"/>
              <a:t>ASCII</a:t>
            </a:r>
            <a:r>
              <a:rPr lang="km-KH" dirty="0" smtClean="0"/>
              <a:t>។ ការរក្សាទុកទិន្នន័យក្នុងទំរង់ជា </a:t>
            </a:r>
            <a:r>
              <a:rPr lang="en-US" dirty="0" smtClean="0"/>
              <a:t>Binary </a:t>
            </a:r>
            <a:r>
              <a:rPr lang="km-KH" dirty="0" smtClean="0"/>
              <a:t>មានលក្ខណៈលឿនជាង ព្រោះវាពុំមានធ្វើការបំលែង នៅពេលផ្ទុកទិន្នន័យក្នុង </a:t>
            </a:r>
            <a:r>
              <a:rPr lang="en-US" dirty="0" smtClean="0"/>
              <a:t>File</a:t>
            </a:r>
            <a:r>
              <a:rPr lang="km-KH" dirty="0" smtClean="0"/>
              <a:t>។ ជាធម្មតា </a:t>
            </a:r>
            <a:r>
              <a:rPr lang="en-US" dirty="0" smtClean="0"/>
              <a:t>File </a:t>
            </a:r>
            <a:r>
              <a:rPr lang="km-KH" dirty="0" smtClean="0"/>
              <a:t>ដែលមានទំរង់ជា </a:t>
            </a:r>
            <a:r>
              <a:rPr lang="en-US" dirty="0" smtClean="0"/>
              <a:t>Binary </a:t>
            </a:r>
            <a:r>
              <a:rPr lang="km-KH" dirty="0" smtClean="0"/>
              <a:t>ត្រូវការទីតាំងផ្ទុកតូចជាង។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dirty="0"/>
              <a:t>	</a:t>
            </a:r>
            <a:r>
              <a:rPr lang="km-KH" dirty="0" smtClean="0"/>
              <a:t>ទំរង់ទូទៅក្នុងការបើក </a:t>
            </a:r>
            <a:r>
              <a:rPr lang="en-US" dirty="0" smtClean="0"/>
              <a:t>Binary File: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ofstream</a:t>
            </a:r>
            <a:r>
              <a:rPr lang="en-US" dirty="0" smtClean="0"/>
              <a:t> </a:t>
            </a:r>
            <a:r>
              <a:rPr lang="en-US" dirty="0" err="1" smtClean="0"/>
              <a:t>outfile</a:t>
            </a:r>
            <a:r>
              <a:rPr lang="en-US" dirty="0" smtClean="0"/>
              <a:t>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outfile</a:t>
            </a:r>
            <a:r>
              <a:rPr lang="en-US" dirty="0" smtClean="0"/>
              <a:t>(“filename”, </a:t>
            </a:r>
            <a:r>
              <a:rPr lang="en-US" dirty="0" err="1" smtClean="0"/>
              <a:t>ios</a:t>
            </a:r>
            <a:r>
              <a:rPr lang="en-US" dirty="0" smtClean="0"/>
              <a:t>::</a:t>
            </a:r>
            <a:r>
              <a:rPr lang="en-US" smtClean="0"/>
              <a:t>binary</a:t>
            </a:r>
            <a:r>
              <a:rPr lang="en-US" smtClean="0"/>
              <a:t>”);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21668" cy="1320800"/>
          </a:xfrm>
        </p:spPr>
        <p:txBody>
          <a:bodyPr/>
          <a:lstStyle/>
          <a:p>
            <a:r>
              <a:rPr lang="en-US" dirty="0" smtClean="0"/>
              <a:t>4.1	</a:t>
            </a:r>
            <a:r>
              <a:rPr lang="km-KH" dirty="0" smtClean="0"/>
              <a:t>ការសរសេរទិន្នន័យទៅកាន់ </a:t>
            </a:r>
            <a:r>
              <a:rPr lang="en-US" dirty="0" smtClean="0"/>
              <a:t>Binary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dirty="0" smtClean="0"/>
              <a:t>ដើម្បីសរសេរទិន្នន័យទៅកាន់ </a:t>
            </a:r>
            <a:r>
              <a:rPr lang="en-US" dirty="0" smtClean="0"/>
              <a:t>output stream </a:t>
            </a:r>
            <a:r>
              <a:rPr lang="km-KH" dirty="0" smtClean="0"/>
              <a:t>របស់ </a:t>
            </a:r>
            <a:r>
              <a:rPr lang="en-US" dirty="0" smtClean="0"/>
              <a:t>binary file </a:t>
            </a:r>
            <a:r>
              <a:rPr lang="km-KH" dirty="0" smtClean="0"/>
              <a:t>គេប្រើប្រាស់ </a:t>
            </a:r>
            <a:r>
              <a:rPr lang="en-US" dirty="0" smtClean="0"/>
              <a:t>function member write() </a:t>
            </a:r>
            <a:r>
              <a:rPr lang="km-KH" dirty="0" smtClean="0"/>
              <a:t>របស់​</a:t>
            </a:r>
            <a:r>
              <a:rPr lang="en-US" dirty="0"/>
              <a:t> </a:t>
            </a:r>
            <a:r>
              <a:rPr lang="en-US" dirty="0" smtClean="0"/>
              <a:t>class </a:t>
            </a:r>
            <a:r>
              <a:rPr lang="en-US" dirty="0" err="1" smtClean="0"/>
              <a:t>ostream</a:t>
            </a:r>
            <a:r>
              <a:rPr lang="en-US" dirty="0" smtClean="0"/>
              <a:t> </a:t>
            </a:r>
            <a:r>
              <a:rPr lang="km-KH" dirty="0" smtClean="0"/>
              <a:t>ដែលមានទំរង់ដូចខាងក្រោមៈ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dirty="0" smtClean="0"/>
              <a:t>	</a:t>
            </a:r>
            <a:r>
              <a:rPr lang="en-US" dirty="0" err="1" smtClean="0"/>
              <a:t>fstream</a:t>
            </a:r>
            <a:r>
              <a:rPr lang="en-US" dirty="0" smtClean="0"/>
              <a:t> </a:t>
            </a:r>
            <a:r>
              <a:rPr lang="en-US" dirty="0" err="1" smtClean="0"/>
              <a:t>outfile</a:t>
            </a:r>
            <a:r>
              <a:rPr lang="en-US" dirty="0" smtClean="0"/>
              <a:t>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outfile.open</a:t>
            </a:r>
            <a:r>
              <a:rPr lang="en-US" dirty="0" smtClean="0"/>
              <a:t>(“filename”, </a:t>
            </a:r>
            <a:r>
              <a:rPr lang="en-US" dirty="0" err="1" smtClean="0"/>
              <a:t>ios</a:t>
            </a:r>
            <a:r>
              <a:rPr lang="en-US" dirty="0" smtClean="0"/>
              <a:t>::out||</a:t>
            </a:r>
            <a:r>
              <a:rPr lang="en-US" dirty="0" err="1" smtClean="0"/>
              <a:t>ios</a:t>
            </a:r>
            <a:r>
              <a:rPr lang="en-US" dirty="0" smtClean="0"/>
              <a:t>::binary);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outfile.write</a:t>
            </a:r>
            <a:r>
              <a:rPr lang="en-US" dirty="0" smtClean="0"/>
              <a:t>((char*)&amp;</a:t>
            </a:r>
            <a:r>
              <a:rPr lang="en-US" dirty="0" err="1" smtClean="0"/>
              <a:t>var</a:t>
            </a:r>
            <a:r>
              <a:rPr lang="en-US" dirty="0" smtClean="0"/>
              <a:t>,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datatype</a:t>
            </a:r>
            <a:r>
              <a:rPr lang="en-US" dirty="0" smtClean="0"/>
              <a:t>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52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274"/>
            <a:ext cx="8596668" cy="1320800"/>
          </a:xfrm>
        </p:spPr>
        <p:txBody>
          <a:bodyPr/>
          <a:lstStyle/>
          <a:p>
            <a:r>
              <a:rPr lang="en-US" dirty="0" smtClean="0"/>
              <a:t>Example: </a:t>
            </a:r>
            <a:r>
              <a:rPr lang="km-KH" dirty="0" smtClean="0"/>
              <a:t>បើក </a:t>
            </a:r>
            <a:r>
              <a:rPr lang="en-US" dirty="0" smtClean="0"/>
              <a:t>binary file </a:t>
            </a:r>
            <a:r>
              <a:rPr lang="km-KH" dirty="0" smtClean="0"/>
              <a:t>ដើម្បី </a:t>
            </a:r>
            <a:r>
              <a:rPr lang="en-US" dirty="0" smtClean="0"/>
              <a:t>write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891" y="1250148"/>
            <a:ext cx="7438096" cy="4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0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64548"/>
            <a:ext cx="9466729" cy="1320800"/>
          </a:xfrm>
        </p:spPr>
        <p:txBody>
          <a:bodyPr/>
          <a:lstStyle/>
          <a:p>
            <a:r>
              <a:rPr lang="en-US" dirty="0" smtClean="0"/>
              <a:t>Example: </a:t>
            </a:r>
            <a:r>
              <a:rPr lang="km-KH" dirty="0" smtClean="0"/>
              <a:t>បើក </a:t>
            </a:r>
            <a:r>
              <a:rPr lang="en-US" dirty="0" smtClean="0"/>
              <a:t>Binary file </a:t>
            </a:r>
            <a:r>
              <a:rPr lang="km-KH" dirty="0" smtClean="0"/>
              <a:t>ដើម្បី </a:t>
            </a:r>
            <a:r>
              <a:rPr lang="en-US" dirty="0" smtClean="0"/>
              <a:t>write </a:t>
            </a:r>
            <a:r>
              <a:rPr lang="km-KH" dirty="0" smtClean="0"/>
              <a:t>ទិន្នន័យ ពីក្នុង </a:t>
            </a:r>
            <a:r>
              <a:rPr lang="en-US" dirty="0" smtClean="0"/>
              <a:t>Array </a:t>
            </a:r>
            <a:r>
              <a:rPr lang="km-KH" dirty="0" smtClean="0"/>
              <a:t>ម្តងទាំងអស់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868" y="1587181"/>
            <a:ext cx="7838096" cy="478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43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790"/>
            <a:ext cx="8596668" cy="1320800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km-KH" dirty="0"/>
              <a:t>បើក </a:t>
            </a:r>
            <a:r>
              <a:rPr lang="en-US" dirty="0"/>
              <a:t>Binary file </a:t>
            </a:r>
            <a:r>
              <a:rPr lang="km-KH" dirty="0"/>
              <a:t>ដើម្បី </a:t>
            </a:r>
            <a:r>
              <a:rPr lang="en-US" dirty="0"/>
              <a:t>write </a:t>
            </a:r>
            <a:r>
              <a:rPr lang="km-KH" dirty="0"/>
              <a:t>ទិន្នន័យ ពីក្នុង </a:t>
            </a:r>
            <a:r>
              <a:rPr lang="en-US" dirty="0"/>
              <a:t>Array </a:t>
            </a:r>
            <a:r>
              <a:rPr lang="km-KH" dirty="0"/>
              <a:t>ម្</a:t>
            </a:r>
            <a:r>
              <a:rPr lang="km-KH" dirty="0" smtClean="0"/>
              <a:t>តងមួយ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333" y="1381809"/>
            <a:ext cx="8066667" cy="547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9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</a:t>
            </a:r>
            <a:r>
              <a:rPr lang="en-US" dirty="0"/>
              <a:t>2	</a:t>
            </a:r>
            <a:r>
              <a:rPr lang="km-KH" dirty="0" smtClean="0"/>
              <a:t>ការអានទិន្នន័យពី </a:t>
            </a:r>
            <a:r>
              <a:rPr lang="en-US" dirty="0"/>
              <a:t>Binary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dirty="0" smtClean="0"/>
              <a:t>	ដើម្បីអានទិន្នន័យពី </a:t>
            </a:r>
            <a:r>
              <a:rPr lang="en-US" dirty="0" smtClean="0"/>
              <a:t>input stream </a:t>
            </a:r>
            <a:r>
              <a:rPr lang="km-KH" dirty="0" smtClean="0"/>
              <a:t>របស់ </a:t>
            </a:r>
            <a:r>
              <a:rPr lang="en-US" dirty="0" smtClean="0"/>
              <a:t>binary file </a:t>
            </a:r>
            <a:r>
              <a:rPr lang="km-KH" dirty="0" smtClean="0"/>
              <a:t>គេប្រើប្រាស់ </a:t>
            </a:r>
            <a:r>
              <a:rPr lang="en-US" dirty="0" smtClean="0"/>
              <a:t>function member read() </a:t>
            </a:r>
            <a:r>
              <a:rPr lang="km-KH" dirty="0" smtClean="0"/>
              <a:t>របស់ </a:t>
            </a:r>
            <a:r>
              <a:rPr lang="en-US" dirty="0" smtClean="0"/>
              <a:t>class </a:t>
            </a:r>
            <a:r>
              <a:rPr lang="en-US" dirty="0" err="1" smtClean="0"/>
              <a:t>istream</a:t>
            </a:r>
            <a:r>
              <a:rPr lang="en-US" dirty="0" smtClean="0"/>
              <a:t> </a:t>
            </a:r>
            <a:r>
              <a:rPr lang="km-KH" dirty="0" smtClean="0"/>
              <a:t>ដែលមានទំរង់ដូចខាងក្រោមៈ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dirty="0"/>
              <a:t>	</a:t>
            </a:r>
            <a:r>
              <a:rPr lang="en-US" dirty="0" err="1" smtClean="0"/>
              <a:t>fstream</a:t>
            </a:r>
            <a:r>
              <a:rPr lang="en-US" dirty="0" smtClean="0"/>
              <a:t> </a:t>
            </a:r>
            <a:r>
              <a:rPr lang="en-US" dirty="0" err="1" smtClean="0"/>
              <a:t>infile</a:t>
            </a:r>
            <a:r>
              <a:rPr lang="en-US" dirty="0"/>
              <a:t>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infile.open</a:t>
            </a:r>
            <a:r>
              <a:rPr lang="en-US" dirty="0"/>
              <a:t>(“filename”, </a:t>
            </a:r>
            <a:r>
              <a:rPr lang="en-US" dirty="0" err="1"/>
              <a:t>ios</a:t>
            </a:r>
            <a:r>
              <a:rPr lang="en-US" dirty="0" smtClean="0"/>
              <a:t>::in||</a:t>
            </a:r>
            <a:r>
              <a:rPr lang="en-US" dirty="0" err="1"/>
              <a:t>ios</a:t>
            </a:r>
            <a:r>
              <a:rPr lang="en-US" dirty="0"/>
              <a:t>::binary);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infile.read</a:t>
            </a:r>
            <a:r>
              <a:rPr lang="en-US" dirty="0" smtClean="0"/>
              <a:t>((</a:t>
            </a:r>
            <a:r>
              <a:rPr lang="en-US" dirty="0"/>
              <a:t>char*)&amp;</a:t>
            </a:r>
            <a:r>
              <a:rPr lang="en-US" dirty="0" err="1"/>
              <a:t>var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datatype</a:t>
            </a:r>
            <a:r>
              <a:rPr lang="en-US" dirty="0"/>
              <a:t>));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0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790"/>
            <a:ext cx="8596668" cy="1320800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km-KH" dirty="0"/>
              <a:t>បើក </a:t>
            </a:r>
            <a:r>
              <a:rPr lang="en-US" dirty="0"/>
              <a:t>binary file </a:t>
            </a:r>
            <a:r>
              <a:rPr lang="km-KH" dirty="0"/>
              <a:t>ដើម្បី </a:t>
            </a:r>
            <a:r>
              <a:rPr lang="en-US" dirty="0" smtClean="0"/>
              <a:t>read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61" y="1154023"/>
            <a:ext cx="8790477" cy="5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1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790"/>
            <a:ext cx="8596668" cy="1320800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km-KH" dirty="0"/>
              <a:t>បើក </a:t>
            </a:r>
            <a:r>
              <a:rPr lang="en-US" dirty="0"/>
              <a:t>Binary file </a:t>
            </a:r>
            <a:r>
              <a:rPr lang="km-KH" dirty="0"/>
              <a:t>ដើម្បី </a:t>
            </a:r>
            <a:r>
              <a:rPr lang="en-US" dirty="0" smtClean="0"/>
              <a:t>read </a:t>
            </a:r>
            <a:r>
              <a:rPr lang="km-KH" dirty="0"/>
              <a:t>ទិន្នន័យ </a:t>
            </a:r>
            <a:r>
              <a:rPr lang="km-KH" dirty="0" smtClean="0"/>
              <a:t>ចូលក្នុង </a:t>
            </a:r>
            <a:r>
              <a:rPr lang="en-US" dirty="0"/>
              <a:t>Array </a:t>
            </a:r>
            <a:r>
              <a:rPr lang="km-KH" dirty="0"/>
              <a:t>ម្តងទាំងអស់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424" y="1215643"/>
            <a:ext cx="7727576" cy="56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4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165312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r>
              <a:rPr lang="km-KH" dirty="0"/>
              <a:t>បើក </a:t>
            </a:r>
            <a:r>
              <a:rPr lang="en-US" dirty="0"/>
              <a:t>Binary file </a:t>
            </a:r>
            <a:r>
              <a:rPr lang="km-KH" dirty="0"/>
              <a:t>ដើម្បី </a:t>
            </a:r>
            <a:r>
              <a:rPr lang="en-US" dirty="0"/>
              <a:t>read </a:t>
            </a:r>
            <a:r>
              <a:rPr lang="km-KH" dirty="0"/>
              <a:t>ទិន្នន័យ ចូលក្នុង </a:t>
            </a:r>
            <a:r>
              <a:rPr lang="en-US" dirty="0"/>
              <a:t>Array </a:t>
            </a:r>
            <a:r>
              <a:rPr lang="km-KH" dirty="0"/>
              <a:t>ម្</a:t>
            </a:r>
            <a:r>
              <a:rPr lang="km-KH" dirty="0" smtClean="0"/>
              <a:t>តងមួយ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312" y="0"/>
            <a:ext cx="90266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5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File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ត្រូវបានគេប្រើសំរាប់រក្សាទុកទិន្នន័យជាអចិន្ត្រៃយ៍នៅក្នុង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Hard Disk, Flash Drive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។ល។ នៅក្នុង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C++ File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ត្រូវបានគេបែងចែកចេញជាពីរប្រភេទគឺៈ​</a:t>
            </a:r>
            <a:endParaRPr lang="en-US" dirty="0" smtClean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- Sequential Files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- Random Access Files</a:t>
            </a:r>
            <a:endParaRPr lang="km-KH" dirty="0" smtClean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Sequential Files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មានលក្ខណៈងាយស្រួលក្នុងការបង្កើតឡើងជាង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Random Access Files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។ ទិន្នន័យឬ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Text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និងត្រូវបានគេផ្ទុកឬអានត្រលប់មកវិញតាមលក្ខណៈជា បន្តបន្ទាប់គ្នា។​ ចំណែកឯ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Random Access Files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វិញ ទិន្នន័យអាចត្រូវបានគេទាញយកឬដំណើរការតាមលក្ខណៈចែដន្យ។</a:t>
            </a:r>
            <a:endParaRPr lang="en-US" dirty="0">
              <a:latin typeface="Khmer OS System" pitchFamily="2" charset="0"/>
              <a:cs typeface="Khmer OS Syste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97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400"/>
            <a:ext cx="8596668" cy="1320800"/>
          </a:xfrm>
        </p:spPr>
        <p:txBody>
          <a:bodyPr/>
          <a:lstStyle/>
          <a:p>
            <a:r>
              <a:rPr lang="en-US" dirty="0" smtClean="0"/>
              <a:t>Example: </a:t>
            </a:r>
            <a:r>
              <a:rPr lang="km-KH" dirty="0"/>
              <a:t>បើក </a:t>
            </a:r>
            <a:r>
              <a:rPr lang="en-US" dirty="0"/>
              <a:t>Binary file </a:t>
            </a:r>
            <a:r>
              <a:rPr lang="km-KH" dirty="0"/>
              <a:t>ដើម្បី </a:t>
            </a:r>
            <a:r>
              <a:rPr lang="en-US" dirty="0" smtClean="0"/>
              <a:t>write &amp; read </a:t>
            </a:r>
            <a:r>
              <a:rPr lang="km-KH" dirty="0" smtClean="0"/>
              <a:t>ទិន្នន័យ ពី </a:t>
            </a:r>
            <a:r>
              <a:rPr lang="en-US" dirty="0" smtClean="0"/>
              <a:t>object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238" y="1038952"/>
            <a:ext cx="7504762" cy="5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2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71" y="0"/>
            <a:ext cx="9171429" cy="68571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2100" y="1041400"/>
            <a:ext cx="233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3" action="ppaction://hlinkfile"/>
              </a:rPr>
              <a:t>C:\TCWIN45\BIN\File\cl_bina.cpp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28400" y="4076700"/>
            <a:ext cx="55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003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4" y="12700"/>
            <a:ext cx="8596668" cy="1320800"/>
          </a:xfrm>
        </p:spPr>
        <p:txBody>
          <a:bodyPr/>
          <a:lstStyle/>
          <a:p>
            <a:r>
              <a:rPr lang="en-US" dirty="0" smtClean="0"/>
              <a:t>5. Random Access File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1183"/>
            <a:ext cx="8596668" cy="449676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Random Access Files </a:t>
            </a:r>
            <a:r>
              <a:rPr lang="km-KH" dirty="0" smtClean="0"/>
              <a:t>គឺជា </a:t>
            </a:r>
            <a:r>
              <a:rPr lang="en-US" dirty="0" smtClean="0"/>
              <a:t>Binary Files </a:t>
            </a:r>
            <a:r>
              <a:rPr lang="km-KH" dirty="0" smtClean="0"/>
              <a:t>ដែល </a:t>
            </a:r>
            <a:r>
              <a:rPr lang="en-US" dirty="0" smtClean="0"/>
              <a:t>contents </a:t>
            </a:r>
            <a:r>
              <a:rPr lang="km-KH" dirty="0" smtClean="0"/>
              <a:t>របស់វាផ្ទុកទៅដោយ </a:t>
            </a:r>
            <a:r>
              <a:rPr lang="en-US" dirty="0" smtClean="0"/>
              <a:t>items </a:t>
            </a:r>
            <a:r>
              <a:rPr lang="km-KH" dirty="0" smtClean="0"/>
              <a:t>ទាំងឡាយមានទំហំប៉ុនៗគ្នា ដើម្បីអនុញ្ញាតិអោយគេអាច </a:t>
            </a:r>
            <a:r>
              <a:rPr lang="en-US" dirty="0" smtClean="0"/>
              <a:t>Access </a:t>
            </a:r>
            <a:r>
              <a:rPr lang="km-KH" dirty="0" smtClean="0"/>
              <a:t>ទៅកាន់ </a:t>
            </a:r>
            <a:r>
              <a:rPr lang="en-US" dirty="0" smtClean="0"/>
              <a:t>item </a:t>
            </a:r>
            <a:r>
              <a:rPr lang="km-KH" dirty="0" smtClean="0"/>
              <a:t>ណាមួយដោយចៃដន្យ ដោយពុំបាច់ត្រូវការផ្តើមចេញពីផ្នែកចាប់ផ្តើមរបស់ </a:t>
            </a:r>
            <a:r>
              <a:rPr lang="en-US" dirty="0" smtClean="0"/>
              <a:t>File</a:t>
            </a:r>
            <a:r>
              <a:rPr lang="km-KH" dirty="0" smtClean="0"/>
              <a:t>។ </a:t>
            </a:r>
            <a:r>
              <a:rPr lang="en-US" dirty="0" smtClean="0"/>
              <a:t>Random Access Files </a:t>
            </a:r>
            <a:r>
              <a:rPr lang="km-KH" dirty="0" smtClean="0"/>
              <a:t>ត្រូវបានគេប្រើជាមួយនឹង </a:t>
            </a:r>
            <a:r>
              <a:rPr lang="en-US" dirty="0" smtClean="0"/>
              <a:t>mode </a:t>
            </a:r>
            <a:r>
              <a:rPr lang="en-US" dirty="0" err="1" smtClean="0"/>
              <a:t>ios</a:t>
            </a:r>
            <a:r>
              <a:rPr lang="en-US" dirty="0" smtClean="0"/>
              <a:t>::binary </a:t>
            </a:r>
            <a:r>
              <a:rPr lang="km-KH" dirty="0" smtClean="0"/>
              <a:t>រួមជាមួយនឹង </a:t>
            </a:r>
            <a:r>
              <a:rPr lang="en-US" dirty="0" err="1" smtClean="0"/>
              <a:t>ios</a:t>
            </a:r>
            <a:r>
              <a:rPr lang="en-US" dirty="0" smtClean="0"/>
              <a:t>::in </a:t>
            </a:r>
            <a:r>
              <a:rPr lang="km-KH" dirty="0" smtClean="0"/>
              <a:t>សំរាប់ </a:t>
            </a:r>
            <a:r>
              <a:rPr lang="en-US" dirty="0" smtClean="0"/>
              <a:t>Input </a:t>
            </a:r>
            <a:r>
              <a:rPr lang="km-KH" dirty="0" smtClean="0"/>
              <a:t>​ចំណែកឯ </a:t>
            </a:r>
            <a:r>
              <a:rPr lang="en-US" dirty="0" err="1" smtClean="0"/>
              <a:t>ios</a:t>
            </a:r>
            <a:r>
              <a:rPr lang="en-US" dirty="0" smtClean="0"/>
              <a:t>::out </a:t>
            </a:r>
            <a:r>
              <a:rPr lang="km-KH" dirty="0" smtClean="0"/>
              <a:t>សំរាប់ </a:t>
            </a:r>
            <a:r>
              <a:rPr lang="en-US" dirty="0" smtClean="0"/>
              <a:t>Output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/>
              <a:t>seekg</a:t>
            </a:r>
            <a:r>
              <a:rPr lang="en-US" dirty="0" smtClean="0"/>
              <a:t>(): </a:t>
            </a:r>
            <a:r>
              <a:rPr lang="km-KH" dirty="0" smtClean="0"/>
              <a:t>គឺជា </a:t>
            </a:r>
            <a:r>
              <a:rPr lang="en-US" dirty="0" smtClean="0"/>
              <a:t>Function Member</a:t>
            </a:r>
            <a:r>
              <a:rPr lang="km-KH" dirty="0" smtClean="0"/>
              <a:t>​</a:t>
            </a:r>
            <a:r>
              <a:rPr lang="en-US" dirty="0" smtClean="0"/>
              <a:t> </a:t>
            </a:r>
            <a:r>
              <a:rPr lang="km-KH" dirty="0" smtClean="0"/>
              <a:t>របស់ </a:t>
            </a:r>
            <a:r>
              <a:rPr lang="en-US" dirty="0" smtClean="0"/>
              <a:t>class </a:t>
            </a:r>
            <a:r>
              <a:rPr lang="en-US" dirty="0" err="1" smtClean="0"/>
              <a:t>istream</a:t>
            </a:r>
            <a:r>
              <a:rPr lang="km-KH" dirty="0" smtClean="0"/>
              <a:t> សំរាប់កំនត់ទីតាំងដែល </a:t>
            </a:r>
            <a:r>
              <a:rPr lang="en-US" dirty="0" smtClean="0"/>
              <a:t>File Pointer </a:t>
            </a:r>
            <a:r>
              <a:rPr lang="km-KH" dirty="0" smtClean="0"/>
              <a:t>ស្ថិតនៅក្នុង </a:t>
            </a:r>
            <a:r>
              <a:rPr lang="en-US" dirty="0" smtClean="0"/>
              <a:t>input stream</a:t>
            </a:r>
            <a:r>
              <a:rPr lang="km-KH" dirty="0" smtClean="0"/>
              <a:t>។ </a:t>
            </a:r>
            <a:endParaRPr lang="en-U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/>
              <a:t>	Syntax: </a:t>
            </a:r>
            <a:r>
              <a:rPr lang="en-US" dirty="0" err="1" smtClean="0"/>
              <a:t>seekg</a:t>
            </a:r>
            <a:r>
              <a:rPr lang="en-US" dirty="0" smtClean="0"/>
              <a:t>(long n, </a:t>
            </a:r>
            <a:r>
              <a:rPr lang="en-US" dirty="0" err="1" smtClean="0"/>
              <a:t>seek_dir</a:t>
            </a:r>
            <a:r>
              <a:rPr lang="en-US" dirty="0" smtClean="0"/>
              <a:t> </a:t>
            </a:r>
            <a:r>
              <a:rPr lang="en-US" dirty="0" err="1" smtClean="0"/>
              <a:t>dir</a:t>
            </a:r>
            <a:r>
              <a:rPr lang="en-US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2183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/>
              <a:t>seekp</a:t>
            </a:r>
            <a:r>
              <a:rPr lang="en-US" dirty="0"/>
              <a:t>():</a:t>
            </a:r>
            <a:r>
              <a:rPr lang="km-KH" dirty="0"/>
              <a:t> គឺជា </a:t>
            </a:r>
            <a:r>
              <a:rPr lang="en-US" dirty="0"/>
              <a:t>Function Member</a:t>
            </a:r>
            <a:r>
              <a:rPr lang="km-KH" dirty="0"/>
              <a:t>​</a:t>
            </a:r>
            <a:r>
              <a:rPr lang="en-US" dirty="0"/>
              <a:t> </a:t>
            </a:r>
            <a:r>
              <a:rPr lang="km-KH" dirty="0"/>
              <a:t>របស់ </a:t>
            </a:r>
            <a:r>
              <a:rPr lang="en-US" dirty="0"/>
              <a:t>class </a:t>
            </a:r>
            <a:r>
              <a:rPr lang="en-US" dirty="0" err="1"/>
              <a:t>ostream</a:t>
            </a:r>
            <a:r>
              <a:rPr lang="km-KH" dirty="0"/>
              <a:t> សំរាប់កំនត់ទីតាំងដែល </a:t>
            </a:r>
            <a:r>
              <a:rPr lang="en-US" dirty="0"/>
              <a:t>File Pointer </a:t>
            </a:r>
            <a:r>
              <a:rPr lang="km-KH" dirty="0"/>
              <a:t>ស្ថិតនៅក្នុង </a:t>
            </a:r>
            <a:r>
              <a:rPr lang="en-US" dirty="0"/>
              <a:t>output stream</a:t>
            </a:r>
            <a:r>
              <a:rPr lang="km-KH" dirty="0"/>
              <a:t>។</a:t>
            </a:r>
            <a:endParaRPr lang="en-U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Syntax: </a:t>
            </a:r>
            <a:r>
              <a:rPr lang="en-US" dirty="0" err="1"/>
              <a:t>seekp</a:t>
            </a:r>
            <a:r>
              <a:rPr lang="en-US" dirty="0"/>
              <a:t>(long n, </a:t>
            </a:r>
            <a:r>
              <a:rPr lang="en-US" dirty="0" err="1"/>
              <a:t>seek_dir</a:t>
            </a:r>
            <a:r>
              <a:rPr lang="en-US" dirty="0"/>
              <a:t> </a:t>
            </a:r>
            <a:r>
              <a:rPr lang="en-US" dirty="0" err="1"/>
              <a:t>dir</a:t>
            </a:r>
            <a:r>
              <a:rPr lang="en-US" dirty="0"/>
              <a:t>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-	</a:t>
            </a:r>
            <a:r>
              <a:rPr lang="km-KH" dirty="0"/>
              <a:t>ដែល </a:t>
            </a:r>
            <a:r>
              <a:rPr lang="en-US" dirty="0"/>
              <a:t>n </a:t>
            </a:r>
            <a:r>
              <a:rPr lang="km-KH" dirty="0"/>
              <a:t>គឺជាចំនួន </a:t>
            </a:r>
            <a:r>
              <a:rPr lang="en-US" dirty="0"/>
              <a:t>bytes </a:t>
            </a:r>
            <a:r>
              <a:rPr lang="km-KH" dirty="0"/>
              <a:t>ដែលត្រូវគិតចេញពីទីតាំងកំនត់ដោយ </a:t>
            </a:r>
            <a:r>
              <a:rPr lang="en-US" dirty="0" err="1"/>
              <a:t>dir</a:t>
            </a:r>
            <a:r>
              <a:rPr lang="en-US" dirty="0"/>
              <a:t> </a:t>
            </a:r>
            <a:r>
              <a:rPr lang="km-KH" dirty="0"/>
              <a:t>ទៅមុខ </a:t>
            </a:r>
            <a:r>
              <a:rPr lang="en-US" dirty="0"/>
              <a:t>	(n&gt;0) </a:t>
            </a:r>
            <a:r>
              <a:rPr lang="km-KH" dirty="0"/>
              <a:t>នៅដដែល </a:t>
            </a:r>
            <a:r>
              <a:rPr lang="en-US" dirty="0"/>
              <a:t>(n=0) </a:t>
            </a:r>
            <a:r>
              <a:rPr lang="km-KH" dirty="0"/>
              <a:t>ឬត្រលប់ក្រោយ </a:t>
            </a:r>
            <a:r>
              <a:rPr lang="en-US" dirty="0"/>
              <a:t>(n&lt;0)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-	</a:t>
            </a:r>
            <a:r>
              <a:rPr lang="en-US" dirty="0" err="1"/>
              <a:t>dir</a:t>
            </a:r>
            <a:r>
              <a:rPr lang="en-US" dirty="0"/>
              <a:t> </a:t>
            </a:r>
            <a:r>
              <a:rPr lang="km-KH" dirty="0"/>
              <a:t>គឺជាទីតាំងគោលសំរាប់កំនត់ទីតាំងរបស់ </a:t>
            </a:r>
            <a:r>
              <a:rPr lang="en-US" dirty="0"/>
              <a:t>File Pointer </a:t>
            </a:r>
            <a:r>
              <a:rPr lang="km-KH" dirty="0"/>
              <a:t>ថ្មីទៅមុខ ទៅ	ក្រោយ ចំនួន </a:t>
            </a:r>
            <a:r>
              <a:rPr lang="en-US" dirty="0"/>
              <a:t>n bytes</a:t>
            </a:r>
            <a:r>
              <a:rPr lang="km-KH" dirty="0"/>
              <a:t>។ </a:t>
            </a:r>
            <a:r>
              <a:rPr lang="en-US" dirty="0" err="1"/>
              <a:t>dir</a:t>
            </a:r>
            <a:r>
              <a:rPr lang="en-US" dirty="0"/>
              <a:t> </a:t>
            </a:r>
            <a:r>
              <a:rPr lang="km-KH" dirty="0"/>
              <a:t>មានតំលៃបីគឺៈ </a:t>
            </a:r>
            <a:r>
              <a:rPr lang="en-US" dirty="0" err="1"/>
              <a:t>ios</a:t>
            </a:r>
            <a:r>
              <a:rPr lang="en-US" dirty="0"/>
              <a:t>::beg, </a:t>
            </a:r>
            <a:r>
              <a:rPr lang="en-US" dirty="0" err="1"/>
              <a:t>ios</a:t>
            </a:r>
            <a:r>
              <a:rPr lang="en-US" dirty="0"/>
              <a:t>::cur &amp; </a:t>
            </a:r>
            <a:r>
              <a:rPr lang="en-US" dirty="0" err="1"/>
              <a:t>ios</a:t>
            </a:r>
            <a:r>
              <a:rPr lang="en-US" dirty="0"/>
              <a:t>::end</a:t>
            </a:r>
            <a:r>
              <a:rPr lang="km-KH" dirty="0"/>
              <a:t>។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269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26805"/>
            <a:ext cx="10359261" cy="6315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ofstream</a:t>
            </a:r>
            <a:r>
              <a:rPr lang="en-US" dirty="0" smtClean="0"/>
              <a:t> </a:t>
            </a:r>
            <a:r>
              <a:rPr lang="en-US" dirty="0" err="1" smtClean="0"/>
              <a:t>fout</a:t>
            </a:r>
            <a:r>
              <a:rPr lang="en-US" dirty="0" smtClean="0"/>
              <a:t>(“</a:t>
            </a:r>
            <a:r>
              <a:rPr lang="en-US" dirty="0" err="1" smtClean="0"/>
              <a:t>student.bin</a:t>
            </a:r>
            <a:r>
              <a:rPr lang="en-US" dirty="0" smtClean="0"/>
              <a:t>”, </a:t>
            </a:r>
            <a:r>
              <a:rPr lang="en-US" dirty="0" err="1" smtClean="0"/>
              <a:t>ios</a:t>
            </a:r>
            <a:r>
              <a:rPr lang="en-US" dirty="0" smtClean="0"/>
              <a:t>::binary);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fstream</a:t>
            </a:r>
            <a:r>
              <a:rPr lang="en-US" dirty="0" smtClean="0"/>
              <a:t> fin(“student1.bin”, </a:t>
            </a:r>
            <a:r>
              <a:rPr lang="en-US" dirty="0" err="1" smtClean="0"/>
              <a:t>ios</a:t>
            </a:r>
            <a:r>
              <a:rPr lang="en-US" dirty="0" smtClean="0"/>
              <a:t>::</a:t>
            </a:r>
            <a:r>
              <a:rPr lang="en-US" dirty="0" err="1" smtClean="0"/>
              <a:t>binary|ios</a:t>
            </a:r>
            <a:r>
              <a:rPr lang="en-US" dirty="0" smtClean="0"/>
              <a:t>::in);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……………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fout.seekp</a:t>
            </a:r>
            <a:r>
              <a:rPr lang="en-US" dirty="0" smtClean="0"/>
              <a:t>(0, </a:t>
            </a:r>
            <a:r>
              <a:rPr lang="en-US" dirty="0" err="1" smtClean="0"/>
              <a:t>ios</a:t>
            </a:r>
            <a:r>
              <a:rPr lang="en-US" dirty="0" smtClean="0"/>
              <a:t>::end); -&gt; </a:t>
            </a:r>
            <a:r>
              <a:rPr lang="km-KH" dirty="0" smtClean="0"/>
              <a:t>កំនត់ </a:t>
            </a:r>
            <a:r>
              <a:rPr lang="en-US" dirty="0" smtClean="0"/>
              <a:t>File pointer </a:t>
            </a:r>
            <a:r>
              <a:rPr lang="km-KH" dirty="0" smtClean="0"/>
              <a:t>ថ្មីអោយទៅកាន់ទីតាំងខាងចុងរបស់ </a:t>
            </a:r>
            <a:r>
              <a:rPr lang="en-US" dirty="0" smtClean="0"/>
              <a:t>stream </a:t>
            </a:r>
            <a:r>
              <a:rPr lang="en-US" dirty="0" err="1" smtClean="0"/>
              <a:t>fout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fin.seekg</a:t>
            </a:r>
            <a:r>
              <a:rPr lang="en-US" dirty="0" smtClean="0"/>
              <a:t>(0, </a:t>
            </a:r>
            <a:r>
              <a:rPr lang="en-US" dirty="0" err="1" smtClean="0"/>
              <a:t>ios</a:t>
            </a:r>
            <a:r>
              <a:rPr lang="en-US" dirty="0" smtClean="0"/>
              <a:t>::end); -&gt; </a:t>
            </a:r>
            <a:r>
              <a:rPr lang="km-KH" dirty="0"/>
              <a:t>កំនត់ </a:t>
            </a:r>
            <a:r>
              <a:rPr lang="en-US" dirty="0"/>
              <a:t>File pointer </a:t>
            </a:r>
            <a:r>
              <a:rPr lang="km-KH" dirty="0"/>
              <a:t>ថ្មីអោយទៅកាន់ទីតាំងខាងចុងរបស់ </a:t>
            </a:r>
            <a:r>
              <a:rPr lang="en-US" dirty="0"/>
              <a:t>stream </a:t>
            </a:r>
            <a:r>
              <a:rPr lang="en-US" dirty="0" smtClean="0"/>
              <a:t>fin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fout.seekp</a:t>
            </a:r>
            <a:r>
              <a:rPr lang="en-US" dirty="0"/>
              <a:t>(0, </a:t>
            </a:r>
            <a:r>
              <a:rPr lang="en-US" dirty="0" err="1"/>
              <a:t>ios</a:t>
            </a:r>
            <a:r>
              <a:rPr lang="en-US" dirty="0" smtClean="0"/>
              <a:t>::beg); </a:t>
            </a:r>
            <a:r>
              <a:rPr lang="en-US" dirty="0"/>
              <a:t>-&gt; </a:t>
            </a:r>
            <a:r>
              <a:rPr lang="km-KH" dirty="0"/>
              <a:t>កំនត់ </a:t>
            </a:r>
            <a:r>
              <a:rPr lang="en-US" dirty="0"/>
              <a:t>File pointer </a:t>
            </a:r>
            <a:r>
              <a:rPr lang="km-KH" dirty="0"/>
              <a:t>ថ្មីអោយទៅកាន់ទីតាំង</a:t>
            </a:r>
            <a:r>
              <a:rPr lang="km-KH" dirty="0" smtClean="0"/>
              <a:t>ខាងដើមរបស់ </a:t>
            </a:r>
            <a:r>
              <a:rPr lang="en-US" dirty="0"/>
              <a:t>stream </a:t>
            </a:r>
            <a:r>
              <a:rPr lang="en-US" dirty="0" err="1"/>
              <a:t>fout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fin.seekg</a:t>
            </a:r>
            <a:r>
              <a:rPr lang="en-US" dirty="0"/>
              <a:t>(0, </a:t>
            </a:r>
            <a:r>
              <a:rPr lang="en-US" dirty="0" err="1" smtClean="0"/>
              <a:t>ios</a:t>
            </a:r>
            <a:r>
              <a:rPr lang="en-US" dirty="0" smtClean="0"/>
              <a:t>::beg); </a:t>
            </a:r>
            <a:r>
              <a:rPr lang="en-US" dirty="0"/>
              <a:t>-&gt; </a:t>
            </a:r>
            <a:r>
              <a:rPr lang="km-KH" dirty="0"/>
              <a:t>កំនត់ </a:t>
            </a:r>
            <a:r>
              <a:rPr lang="en-US" dirty="0"/>
              <a:t>File pointer </a:t>
            </a:r>
            <a:r>
              <a:rPr lang="km-KH" dirty="0"/>
              <a:t>ថ្មីអោយទៅកាន់ទីតាំង</a:t>
            </a:r>
            <a:r>
              <a:rPr lang="km-KH" dirty="0" smtClean="0"/>
              <a:t>ខាងដើមរបស់ </a:t>
            </a:r>
            <a:r>
              <a:rPr lang="en-US" dirty="0"/>
              <a:t>stream </a:t>
            </a:r>
            <a:r>
              <a:rPr lang="en-US" dirty="0" smtClean="0"/>
              <a:t>fin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fout.seekp</a:t>
            </a:r>
            <a:r>
              <a:rPr lang="en-US" dirty="0" smtClean="0"/>
              <a:t>(-5, </a:t>
            </a:r>
            <a:r>
              <a:rPr lang="en-US" dirty="0" err="1" smtClean="0"/>
              <a:t>ios</a:t>
            </a:r>
            <a:r>
              <a:rPr lang="en-US" dirty="0" smtClean="0"/>
              <a:t>::cur); -&gt; </a:t>
            </a:r>
            <a:r>
              <a:rPr lang="km-KH" dirty="0"/>
              <a:t>កំនត់ </a:t>
            </a:r>
            <a:r>
              <a:rPr lang="en-US" dirty="0"/>
              <a:t>File pointer </a:t>
            </a:r>
            <a:r>
              <a:rPr lang="km-KH" dirty="0"/>
              <a:t>ថ្មីអោយ</a:t>
            </a:r>
            <a:r>
              <a:rPr lang="km-KH" dirty="0" smtClean="0"/>
              <a:t>ទៅទីតាំង</a:t>
            </a:r>
            <a:r>
              <a:rPr lang="en-US" dirty="0" smtClean="0"/>
              <a:t> 5 bytes </a:t>
            </a:r>
            <a:r>
              <a:rPr lang="km-KH" dirty="0" smtClean="0"/>
              <a:t>ត្រលប់ក្រោយធៀបនឹង </a:t>
            </a:r>
            <a:r>
              <a:rPr lang="en-US" dirty="0" smtClean="0"/>
              <a:t>	current file pointer </a:t>
            </a:r>
            <a:r>
              <a:rPr lang="km-KH" dirty="0" smtClean="0"/>
              <a:t>របស់ </a:t>
            </a:r>
            <a:r>
              <a:rPr lang="en-US" dirty="0"/>
              <a:t>stream </a:t>
            </a:r>
            <a:r>
              <a:rPr lang="en-US" dirty="0" err="1" smtClean="0"/>
              <a:t>fout</a:t>
            </a:r>
            <a:endParaRPr lang="en-US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833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115" y="2160589"/>
            <a:ext cx="9912694" cy="3880773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/>
              <a:t>fin.seekg</a:t>
            </a:r>
            <a:r>
              <a:rPr lang="en-US" dirty="0"/>
              <a:t>(5, </a:t>
            </a:r>
            <a:r>
              <a:rPr lang="en-US" dirty="0" err="1"/>
              <a:t>ios</a:t>
            </a:r>
            <a:r>
              <a:rPr lang="en-US" dirty="0"/>
              <a:t>::cur); -&gt; </a:t>
            </a:r>
            <a:r>
              <a:rPr lang="km-KH" dirty="0"/>
              <a:t>កំនត់ </a:t>
            </a:r>
            <a:r>
              <a:rPr lang="en-US" dirty="0"/>
              <a:t>File pointer </a:t>
            </a:r>
            <a:r>
              <a:rPr lang="km-KH" dirty="0"/>
              <a:t>ថ្មីអោយទៅទីតាំង</a:t>
            </a:r>
            <a:r>
              <a:rPr lang="en-US" dirty="0"/>
              <a:t> 5 bytes </a:t>
            </a:r>
            <a:r>
              <a:rPr lang="km-KH" dirty="0"/>
              <a:t>ទៅមុខធៀបនឹង </a:t>
            </a:r>
            <a:r>
              <a:rPr lang="en-US" dirty="0"/>
              <a:t>current 	file </a:t>
            </a:r>
            <a:r>
              <a:rPr lang="km-KH" dirty="0"/>
              <a:t>	</a:t>
            </a:r>
            <a:r>
              <a:rPr lang="en-US" dirty="0"/>
              <a:t>pointer </a:t>
            </a:r>
            <a:r>
              <a:rPr lang="km-KH" dirty="0"/>
              <a:t>របស់ </a:t>
            </a:r>
            <a:r>
              <a:rPr lang="en-US" dirty="0"/>
              <a:t>stream fin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 smtClean="0"/>
              <a:t>fout.seekp</a:t>
            </a:r>
            <a:r>
              <a:rPr lang="en-US" dirty="0"/>
              <a:t>(-15, </a:t>
            </a:r>
            <a:r>
              <a:rPr lang="en-US" dirty="0" err="1"/>
              <a:t>ios</a:t>
            </a:r>
            <a:r>
              <a:rPr lang="en-US" dirty="0"/>
              <a:t>::end); -&gt; </a:t>
            </a:r>
            <a:r>
              <a:rPr lang="km-KH" dirty="0"/>
              <a:t>កំនត់ </a:t>
            </a:r>
            <a:r>
              <a:rPr lang="en-US" dirty="0"/>
              <a:t>File pointer </a:t>
            </a:r>
            <a:r>
              <a:rPr lang="km-KH" dirty="0"/>
              <a:t>ថ្មីអោយទៅទីតាំង</a:t>
            </a:r>
            <a:r>
              <a:rPr lang="en-US" dirty="0"/>
              <a:t> 15 bytes </a:t>
            </a:r>
            <a:r>
              <a:rPr lang="km-KH" dirty="0"/>
              <a:t>ត្រលប់ក្រោយពីទីតាំង	ចុង	ក្រោយរបស់ </a:t>
            </a:r>
            <a:r>
              <a:rPr lang="en-US" dirty="0"/>
              <a:t>stream </a:t>
            </a:r>
            <a:r>
              <a:rPr lang="en-US" dirty="0" err="1"/>
              <a:t>fout</a:t>
            </a:r>
            <a:endParaRPr lang="en-U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 smtClean="0"/>
              <a:t>fin.seekg</a:t>
            </a:r>
            <a:r>
              <a:rPr lang="en-US" dirty="0" smtClean="0"/>
              <a:t>(15</a:t>
            </a:r>
            <a:r>
              <a:rPr lang="en-US" dirty="0"/>
              <a:t>, </a:t>
            </a:r>
            <a:r>
              <a:rPr lang="en-US" dirty="0" err="1"/>
              <a:t>ios</a:t>
            </a:r>
            <a:r>
              <a:rPr lang="en-US" dirty="0"/>
              <a:t>::beg); -&gt; </a:t>
            </a:r>
            <a:r>
              <a:rPr lang="km-KH" dirty="0"/>
              <a:t>កំនត់ </a:t>
            </a:r>
            <a:r>
              <a:rPr lang="en-US" dirty="0"/>
              <a:t>File pointer </a:t>
            </a:r>
            <a:r>
              <a:rPr lang="km-KH" dirty="0"/>
              <a:t>ថ្មីអោយទៅទីតាំង</a:t>
            </a:r>
            <a:r>
              <a:rPr lang="en-US" dirty="0"/>
              <a:t> 15 bytes </a:t>
            </a:r>
            <a:r>
              <a:rPr lang="km-KH" dirty="0"/>
              <a:t>ទៅមុខគិតពីទីតាំងខាង	ដើម	របស់ </a:t>
            </a:r>
            <a:r>
              <a:rPr lang="en-US" dirty="0"/>
              <a:t>stream fin</a:t>
            </a:r>
          </a:p>
        </p:txBody>
      </p:sp>
    </p:spTree>
    <p:extLst>
      <p:ext uri="{BB962C8B-B14F-4D97-AF65-F5344CB8AC3E}">
        <p14:creationId xmlns:p14="http://schemas.microsoft.com/office/powerpoint/2010/main" val="3534437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586" y="255181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253" y="2137149"/>
            <a:ext cx="9274002" cy="295584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/>
              <a:t>t</a:t>
            </a:r>
            <a:r>
              <a:rPr lang="en-US" dirty="0" err="1" smtClean="0"/>
              <a:t>ellg</a:t>
            </a:r>
            <a:r>
              <a:rPr lang="en-US" dirty="0" smtClean="0"/>
              <a:t>(): </a:t>
            </a:r>
            <a:r>
              <a:rPr lang="km-KH" dirty="0" smtClean="0"/>
              <a:t>ជា </a:t>
            </a:r>
            <a:r>
              <a:rPr lang="en-US" dirty="0" smtClean="0"/>
              <a:t>Function Member </a:t>
            </a:r>
            <a:r>
              <a:rPr lang="km-KH" dirty="0" smtClean="0"/>
              <a:t>របស់ </a:t>
            </a:r>
            <a:r>
              <a:rPr lang="en-US" dirty="0" smtClean="0"/>
              <a:t>class </a:t>
            </a:r>
            <a:r>
              <a:rPr lang="en-US" dirty="0" err="1" smtClean="0"/>
              <a:t>istream</a:t>
            </a:r>
            <a:r>
              <a:rPr lang="en-US" dirty="0" smtClean="0"/>
              <a:t> </a:t>
            </a:r>
            <a:r>
              <a:rPr lang="km-KH" dirty="0" smtClean="0"/>
              <a:t>ប្រើសំរាប់ប្រាប់ទីតាំង(គិតជា </a:t>
            </a:r>
            <a:r>
              <a:rPr lang="en-US" dirty="0" smtClean="0"/>
              <a:t>bytes) </a:t>
            </a:r>
            <a:r>
              <a:rPr lang="km-KH" dirty="0" smtClean="0"/>
              <a:t>របស់ </a:t>
            </a:r>
            <a:r>
              <a:rPr lang="en-US" dirty="0" smtClean="0"/>
              <a:t>current file pointer </a:t>
            </a:r>
            <a:r>
              <a:rPr lang="km-KH" dirty="0" smtClean="0"/>
              <a:t>នៅក្នុង </a:t>
            </a:r>
            <a:r>
              <a:rPr lang="en-US" dirty="0" smtClean="0"/>
              <a:t>input stream</a:t>
            </a:r>
            <a:r>
              <a:rPr lang="km-KH" dirty="0" smtClean="0"/>
              <a:t>។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dirty="0"/>
              <a:t>	</a:t>
            </a:r>
            <a:r>
              <a:rPr lang="en-US" dirty="0" smtClean="0"/>
              <a:t>Syntax: </a:t>
            </a:r>
            <a:r>
              <a:rPr lang="en-US" dirty="0" err="1" smtClean="0"/>
              <a:t>tellg</a:t>
            </a:r>
            <a:r>
              <a:rPr lang="en-US" dirty="0" smtClean="0"/>
              <a:t>();</a:t>
            </a:r>
            <a:endParaRPr lang="km-KH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/>
              <a:t>tellp</a:t>
            </a:r>
            <a:r>
              <a:rPr lang="en-US" dirty="0" smtClean="0"/>
              <a:t>(): </a:t>
            </a:r>
            <a:r>
              <a:rPr lang="km-KH" dirty="0"/>
              <a:t>ជា </a:t>
            </a:r>
            <a:r>
              <a:rPr lang="en-US" dirty="0"/>
              <a:t>Function Member </a:t>
            </a:r>
            <a:r>
              <a:rPr lang="km-KH" dirty="0"/>
              <a:t>របស់ </a:t>
            </a:r>
            <a:r>
              <a:rPr lang="en-US" dirty="0"/>
              <a:t>class </a:t>
            </a:r>
            <a:r>
              <a:rPr lang="en-US" dirty="0" err="1" smtClean="0"/>
              <a:t>ostream</a:t>
            </a:r>
            <a:r>
              <a:rPr lang="en-US" dirty="0" smtClean="0"/>
              <a:t> </a:t>
            </a:r>
            <a:r>
              <a:rPr lang="km-KH" dirty="0"/>
              <a:t>ប្រើសំរាប់ប្រាប់ទីតាំង(គិតជា </a:t>
            </a:r>
            <a:r>
              <a:rPr lang="en-US" dirty="0"/>
              <a:t>bytes) </a:t>
            </a:r>
            <a:r>
              <a:rPr lang="km-KH" dirty="0"/>
              <a:t>របស់ </a:t>
            </a:r>
            <a:r>
              <a:rPr lang="en-US" dirty="0"/>
              <a:t>current file pointer </a:t>
            </a:r>
            <a:r>
              <a:rPr lang="km-KH" dirty="0"/>
              <a:t>នៅក្នុង </a:t>
            </a:r>
            <a:r>
              <a:rPr lang="en-US" dirty="0" smtClean="0"/>
              <a:t>output </a:t>
            </a:r>
            <a:r>
              <a:rPr lang="en-US" dirty="0"/>
              <a:t>stream</a:t>
            </a:r>
            <a:r>
              <a:rPr lang="km-KH" dirty="0"/>
              <a:t>។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dirty="0"/>
              <a:t>	</a:t>
            </a:r>
            <a:r>
              <a:rPr lang="en-US" dirty="0"/>
              <a:t>Syntax: </a:t>
            </a:r>
            <a:r>
              <a:rPr lang="en-US" dirty="0" err="1"/>
              <a:t>tellg</a:t>
            </a:r>
            <a:r>
              <a:rPr lang="en-US" dirty="0"/>
              <a:t>();</a:t>
            </a:r>
            <a:endParaRPr lang="km-KH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km-KH" dirty="0" smtClean="0"/>
          </a:p>
          <a:p>
            <a:endParaRPr lang="km-KH" dirty="0"/>
          </a:p>
          <a:p>
            <a:endParaRPr lang="km-KH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28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627" y="385817"/>
            <a:ext cx="7923810" cy="6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09572" cy="5879805"/>
          </a:xfrm>
        </p:spPr>
      </p:pic>
    </p:spTree>
    <p:extLst>
      <p:ext uri="{BB962C8B-B14F-4D97-AF65-F5344CB8AC3E}">
        <p14:creationId xmlns:p14="http://schemas.microsoft.com/office/powerpoint/2010/main" val="2380917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52" y="1096789"/>
            <a:ext cx="10058400" cy="2748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7777" y="4731488"/>
            <a:ext cx="4199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3" action="ppaction://hlinkfile"/>
              </a:rPr>
              <a:t>C:\TCWIN45\BIN\File\seekg_te.cpp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82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87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m-KH" dirty="0" smtClean="0"/>
              <a:t>	</a:t>
            </a:r>
            <a:r>
              <a:rPr lang="en-US" dirty="0" smtClean="0"/>
              <a:t>-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File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ត្រូវបានអនុវត្តជាមួយ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Standard Class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បីគឺៈ</a:t>
            </a:r>
          </a:p>
          <a:p>
            <a:pPr marL="0" indent="0">
              <a:buNone/>
            </a:pPr>
            <a:r>
              <a:rPr lang="km-KH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+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ofstream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: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សំរាប់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write stream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ទៅក្នុង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file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+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ifstream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: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សំរាប់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read stream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ចេញពី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file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+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fstream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: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សំរាប់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read/write stream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ស្ថិតនៅក្នុង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header file </a:t>
            </a:r>
            <a:r>
              <a:rPr lang="en-US" b="1" u="sng" dirty="0" smtClean="0">
                <a:latin typeface="Khmer OS System" pitchFamily="2" charset="0"/>
                <a:cs typeface="Khmer OS System" pitchFamily="2" charset="0"/>
              </a:rPr>
              <a:t>&lt;</a:t>
            </a:r>
            <a:r>
              <a:rPr lang="en-US" b="1" u="sng" dirty="0" err="1" smtClean="0">
                <a:latin typeface="Khmer OS System" pitchFamily="2" charset="0"/>
                <a:cs typeface="Khmer OS System" pitchFamily="2" charset="0"/>
              </a:rPr>
              <a:t>fistream.h</a:t>
            </a:r>
            <a:r>
              <a:rPr lang="en-US" b="1" u="sng" dirty="0" smtClean="0">
                <a:latin typeface="Khmer OS System" pitchFamily="2" charset="0"/>
                <a:cs typeface="Khmer OS System" pitchFamily="2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-	File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ត្រូវបានអនុវត្តតាមបួនជំហានគឺៈ</a:t>
            </a:r>
          </a:p>
          <a:p>
            <a:pPr marL="0" indent="0">
              <a:buNone/>
            </a:pPr>
            <a:r>
              <a:rPr lang="km-KH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+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ប្រកាស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file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+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បើក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file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+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ការដំណើរការទៅលើ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file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+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ការបិទ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file</a:t>
            </a:r>
            <a:endParaRPr lang="en-US" dirty="0">
              <a:latin typeface="Khmer OS System" pitchFamily="2" charset="0"/>
              <a:cs typeface="Khmer OS Syste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15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819" y="7165"/>
            <a:ext cx="8596668" cy="1320800"/>
          </a:xfrm>
        </p:spPr>
        <p:txBody>
          <a:bodyPr/>
          <a:lstStyle/>
          <a:p>
            <a:r>
              <a:rPr lang="en-US" dirty="0" smtClean="0"/>
              <a:t>2. Opening &amp; Closing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68189"/>
            <a:ext cx="8596668" cy="5073174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ដើម្បីអនុវត្តលើ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File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ជាដំបូងគេត្រូវប្រកាស និង បើក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file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ជាមុនសិន ដែលបញ្ហានេះគេមានពីរករណីគឺតាម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Constructor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ឬតាម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Function Member (open)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។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m-KH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Syntax: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ការបើក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File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សំរាប់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write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-	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ofstream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outFile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(“filename”);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	OR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-	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ofstream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outFile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	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outFile.open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(“filename”);</a:t>
            </a:r>
          </a:p>
          <a:p>
            <a:pPr marL="0" indent="0"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Syntax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: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ការបើក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File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សំរាប់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read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	-	</a:t>
            </a:r>
            <a:r>
              <a:rPr lang="en-US" dirty="0" err="1">
                <a:latin typeface="Khmer OS System" pitchFamily="2" charset="0"/>
                <a:cs typeface="Khmer OS System" pitchFamily="2" charset="0"/>
              </a:rPr>
              <a:t>ifstream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dirty="0" err="1">
                <a:latin typeface="Khmer OS System" pitchFamily="2" charset="0"/>
                <a:cs typeface="Khmer OS System" pitchFamily="2" charset="0"/>
              </a:rPr>
              <a:t>inFile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(“filename”);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		OR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	-	</a:t>
            </a:r>
            <a:r>
              <a:rPr lang="en-US" dirty="0" err="1">
                <a:latin typeface="Khmer OS System" pitchFamily="2" charset="0"/>
                <a:cs typeface="Khmer OS System" pitchFamily="2" charset="0"/>
              </a:rPr>
              <a:t>ifstream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dirty="0" err="1">
                <a:latin typeface="Khmer OS System" pitchFamily="2" charset="0"/>
                <a:cs typeface="Khmer OS System" pitchFamily="2" charset="0"/>
              </a:rPr>
              <a:t>inFile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		</a:t>
            </a:r>
            <a:r>
              <a:rPr lang="en-US" dirty="0" err="1">
                <a:latin typeface="Khmer OS System" pitchFamily="2" charset="0"/>
                <a:cs typeface="Khmer OS System" pitchFamily="2" charset="0"/>
              </a:rPr>
              <a:t>inFile.open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(“filename”);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0617"/>
            <a:ext cx="8596668" cy="5287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Syntax: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ការបើក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File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សំរាប់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read/write/append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-	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fstream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outFile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(“filename”,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ios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::out); //write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-	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fstream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inFile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(“filename”,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ios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::in); //read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-	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fstream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outFile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(“filename”,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ios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::app); //append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	OR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-	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fstream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outFile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	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outFile.open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(“filename”,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ios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::app);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Function Member fail()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ប្រើសំរាប់ត្រួតពិនិត្យមើលលក្ខខណ្ឌនៃការបើក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file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។</a:t>
            </a:r>
          </a:p>
          <a:p>
            <a:pPr marL="0" indent="0">
              <a:buNone/>
            </a:pPr>
            <a:r>
              <a:rPr lang="km-KH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	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Ex:	if(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fin.fail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()){ 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cout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&lt;&lt;“……..”;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	Function Member close()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ប្រើសំរាប់បិទ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file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។</a:t>
            </a:r>
          </a:p>
          <a:p>
            <a:pPr marL="0" indent="0">
              <a:buNone/>
            </a:pPr>
            <a:r>
              <a:rPr lang="km-KH" dirty="0">
                <a:latin typeface="Khmer OS System" pitchFamily="2" charset="0"/>
                <a:cs typeface="Khmer OS System" pitchFamily="2" charset="0"/>
              </a:rPr>
              <a:t>	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		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Ex:	</a:t>
            </a:r>
            <a:r>
              <a:rPr lang="en-US" dirty="0" err="1" smtClean="0">
                <a:latin typeface="Khmer OS System" pitchFamily="2" charset="0"/>
                <a:cs typeface="Khmer OS System" pitchFamily="2" charset="0"/>
              </a:rPr>
              <a:t>fin.close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();</a:t>
            </a:r>
            <a:endParaRPr lang="en-US" dirty="0">
              <a:latin typeface="Khmer OS System" pitchFamily="2" charset="0"/>
              <a:cs typeface="Khmer OS Syste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09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6924365"/>
              </p:ext>
            </p:extLst>
          </p:nvPr>
        </p:nvGraphicFramePr>
        <p:xfrm>
          <a:off x="677863" y="2160588"/>
          <a:ext cx="8596312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003"/>
                <a:gridCol w="66493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dirty="0" smtClean="0"/>
                        <a:t>អត្ថន័យ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ios</a:t>
                      </a:r>
                      <a:r>
                        <a:rPr lang="en-US" dirty="0" smtClean="0"/>
                        <a:t>::in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dirty="0" smtClean="0"/>
                        <a:t>បើក </a:t>
                      </a:r>
                      <a:r>
                        <a:rPr lang="en-US" dirty="0" smtClean="0"/>
                        <a:t>File </a:t>
                      </a:r>
                      <a:r>
                        <a:rPr lang="km-KH" dirty="0" smtClean="0"/>
                        <a:t>សំរាប់អានទិន្នន័យ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ios</a:t>
                      </a:r>
                      <a:r>
                        <a:rPr lang="en-US" dirty="0" smtClean="0"/>
                        <a:t>::out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dirty="0" smtClean="0"/>
                        <a:t>បើក </a:t>
                      </a:r>
                      <a:r>
                        <a:rPr lang="en-US" dirty="0" smtClean="0"/>
                        <a:t>File </a:t>
                      </a:r>
                      <a:r>
                        <a:rPr lang="km-KH" dirty="0" smtClean="0"/>
                        <a:t>សំរាប់សរសេរទិន្នន័យ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ios</a:t>
                      </a:r>
                      <a:r>
                        <a:rPr lang="en-US" dirty="0" smtClean="0"/>
                        <a:t>::app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dirty="0" smtClean="0"/>
                        <a:t>បើក </a:t>
                      </a:r>
                      <a:r>
                        <a:rPr lang="en-US" dirty="0" smtClean="0"/>
                        <a:t>File </a:t>
                      </a:r>
                      <a:r>
                        <a:rPr lang="km-KH" dirty="0" smtClean="0"/>
                        <a:t>សំរាប់សរសេរទិន្នន័យបន្ថែម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ios</a:t>
                      </a:r>
                      <a:r>
                        <a:rPr lang="en-US" dirty="0" smtClean="0"/>
                        <a:t>::ate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dirty="0" smtClean="0"/>
                        <a:t>បើក </a:t>
                      </a:r>
                      <a:r>
                        <a:rPr lang="en-US" dirty="0" smtClean="0"/>
                        <a:t>File </a:t>
                      </a:r>
                      <a:r>
                        <a:rPr lang="km-KH" dirty="0" smtClean="0"/>
                        <a:t>ដោយមិនចាប់ផ្តើមពីចំនុចចាប់ផ្តើម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ios</a:t>
                      </a:r>
                      <a:r>
                        <a:rPr lang="en-US" dirty="0" smtClean="0"/>
                        <a:t>::</a:t>
                      </a:r>
                      <a:r>
                        <a:rPr lang="en-US" dirty="0" err="1" smtClean="0"/>
                        <a:t>trunc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dirty="0" smtClean="0"/>
                        <a:t>បើក</a:t>
                      </a:r>
                      <a:r>
                        <a:rPr lang="km-KH" baseline="0" dirty="0" smtClean="0"/>
                        <a:t> </a:t>
                      </a:r>
                      <a:r>
                        <a:rPr lang="en-US" baseline="0" dirty="0" smtClean="0"/>
                        <a:t>File </a:t>
                      </a:r>
                      <a:r>
                        <a:rPr lang="km-KH" baseline="0" dirty="0" smtClean="0"/>
                        <a:t>ដោយលុប </a:t>
                      </a:r>
                      <a:r>
                        <a:rPr lang="en-US" baseline="0" dirty="0" smtClean="0"/>
                        <a:t>file </a:t>
                      </a:r>
                      <a:r>
                        <a:rPr lang="km-KH" baseline="0" dirty="0" smtClean="0"/>
                        <a:t>ចោលបើសិនជា </a:t>
                      </a:r>
                      <a:r>
                        <a:rPr lang="en-US" baseline="0" dirty="0" smtClean="0"/>
                        <a:t>file </a:t>
                      </a:r>
                      <a:r>
                        <a:rPr lang="km-KH" baseline="0" dirty="0" smtClean="0"/>
                        <a:t>នោះមានរួចហើយ និងជំនួសដោយ </a:t>
                      </a:r>
                      <a:r>
                        <a:rPr lang="en-US" baseline="0" dirty="0" smtClean="0"/>
                        <a:t>file </a:t>
                      </a:r>
                      <a:r>
                        <a:rPr lang="km-KH" baseline="0" dirty="0" smtClean="0"/>
                        <a:t>ថ្មី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ios</a:t>
                      </a:r>
                      <a:r>
                        <a:rPr lang="en-US" dirty="0" smtClean="0"/>
                        <a:t>::</a:t>
                      </a:r>
                      <a:r>
                        <a:rPr lang="en-US" dirty="0" err="1" smtClean="0"/>
                        <a:t>nocreate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dirty="0" smtClean="0"/>
                        <a:t>បើក </a:t>
                      </a:r>
                      <a:r>
                        <a:rPr lang="en-US" dirty="0" smtClean="0"/>
                        <a:t>File </a:t>
                      </a:r>
                      <a:r>
                        <a:rPr lang="km-KH" dirty="0" smtClean="0"/>
                        <a:t>បានបើសិនជា</a:t>
                      </a:r>
                      <a:r>
                        <a:rPr lang="km-KH" baseline="0" dirty="0" smtClean="0"/>
                        <a:t> </a:t>
                      </a:r>
                      <a:r>
                        <a:rPr lang="en-US" baseline="0" dirty="0" smtClean="0"/>
                        <a:t>file </a:t>
                      </a:r>
                      <a:r>
                        <a:rPr lang="km-KH" baseline="0" dirty="0" smtClean="0"/>
                        <a:t>មិនទាន់មានទេ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ios</a:t>
                      </a:r>
                      <a:r>
                        <a:rPr lang="en-US" dirty="0" smtClean="0"/>
                        <a:t>::</a:t>
                      </a:r>
                      <a:r>
                        <a:rPr lang="en-US" dirty="0" err="1" smtClean="0"/>
                        <a:t>noreplace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dirty="0" smtClean="0"/>
                        <a:t>បើក </a:t>
                      </a:r>
                      <a:r>
                        <a:rPr lang="en-US" dirty="0" smtClean="0"/>
                        <a:t>File </a:t>
                      </a:r>
                      <a:r>
                        <a:rPr lang="km-KH" dirty="0" smtClean="0"/>
                        <a:t>បើសិនជា</a:t>
                      </a:r>
                      <a:r>
                        <a:rPr lang="km-KH" baseline="0" dirty="0" smtClean="0"/>
                        <a:t> </a:t>
                      </a:r>
                      <a:r>
                        <a:rPr lang="en-US" baseline="0" dirty="0" smtClean="0"/>
                        <a:t>file </a:t>
                      </a:r>
                      <a:r>
                        <a:rPr lang="km-KH" baseline="0" dirty="0" smtClean="0"/>
                        <a:t>ពិតជាមាន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ios</a:t>
                      </a:r>
                      <a:r>
                        <a:rPr lang="en-US" dirty="0" smtClean="0"/>
                        <a:t>: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dirty="0" smtClean="0"/>
                        <a:t>បើក </a:t>
                      </a:r>
                      <a:r>
                        <a:rPr lang="en-US" dirty="0" smtClean="0"/>
                        <a:t>File </a:t>
                      </a:r>
                      <a:r>
                        <a:rPr lang="km-KH" dirty="0" smtClean="0"/>
                        <a:t>សំរាប់ </a:t>
                      </a:r>
                      <a:r>
                        <a:rPr lang="en-US" dirty="0" smtClean="0"/>
                        <a:t>Binary mode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11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152"/>
            <a:ext cx="8596668" cy="1320800"/>
          </a:xfrm>
        </p:spPr>
        <p:txBody>
          <a:bodyPr/>
          <a:lstStyle/>
          <a:p>
            <a:r>
              <a:rPr lang="en-US" dirty="0" smtClean="0"/>
              <a:t>3. Text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16340"/>
            <a:ext cx="8596668" cy="5524051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km-KH" dirty="0" smtClean="0"/>
              <a:t>គឺជា </a:t>
            </a:r>
            <a:r>
              <a:rPr lang="en-US" dirty="0" smtClean="0"/>
              <a:t>File </a:t>
            </a:r>
            <a:r>
              <a:rPr lang="km-KH" dirty="0" smtClean="0"/>
              <a:t>ដែលផ្ទុកទិន្នន័យជាស្វីតនៃតួរអក្សរ។ ការ </a:t>
            </a:r>
            <a:r>
              <a:rPr lang="en-US" dirty="0" smtClean="0"/>
              <a:t>Write </a:t>
            </a:r>
            <a:r>
              <a:rPr lang="km-KH" dirty="0" smtClean="0"/>
              <a:t>ទិន្នន័យទៅកាន់ </a:t>
            </a:r>
            <a:r>
              <a:rPr lang="en-US" dirty="0" smtClean="0"/>
              <a:t>Text File </a:t>
            </a:r>
            <a:r>
              <a:rPr lang="km-KH" dirty="0" smtClean="0"/>
              <a:t>គឺជាការ </a:t>
            </a:r>
            <a:r>
              <a:rPr lang="en-US" dirty="0" smtClean="0"/>
              <a:t>Output </a:t>
            </a:r>
            <a:r>
              <a:rPr lang="km-KH" dirty="0" smtClean="0"/>
              <a:t>តួរអក្សរទៅកាន់ </a:t>
            </a:r>
            <a:r>
              <a:rPr lang="en-US" dirty="0" smtClean="0"/>
              <a:t>Stream </a:t>
            </a:r>
            <a:r>
              <a:rPr lang="km-KH" dirty="0" smtClean="0"/>
              <a:t>តាងអោយ </a:t>
            </a:r>
            <a:r>
              <a:rPr lang="en-US" dirty="0" smtClean="0"/>
              <a:t>file </a:t>
            </a:r>
            <a:r>
              <a:rPr lang="km-KH" dirty="0" smtClean="0"/>
              <a:t>ដែលបាន </a:t>
            </a:r>
            <a:r>
              <a:rPr lang="en-US" dirty="0" smtClean="0"/>
              <a:t>open</a:t>
            </a:r>
            <a:r>
              <a:rPr lang="km-KH" dirty="0" smtClean="0"/>
              <a:t>។</a:t>
            </a:r>
            <a:endParaRPr lang="en-US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km-KH" dirty="0"/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84" y="1362762"/>
            <a:ext cx="9590477" cy="5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5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303059" cy="1320800"/>
          </a:xfrm>
        </p:spPr>
        <p:txBody>
          <a:bodyPr/>
          <a:lstStyle/>
          <a:p>
            <a:r>
              <a:rPr lang="en-US" dirty="0" smtClean="0"/>
              <a:t>Example1: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912" y="0"/>
            <a:ext cx="75620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63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55" y="555510"/>
            <a:ext cx="10058400" cy="3625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81835" y="5615492"/>
            <a:ext cx="439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3" action="ppaction://hlinkfile"/>
              </a:rPr>
              <a:t>C:\TCWIN45\BIN\File\input.cpp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27286</TotalTime>
  <Words>363</Words>
  <Application>Microsoft Office PowerPoint</Application>
  <PresentationFormat>Custom</PresentationFormat>
  <Paragraphs>127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Facet</vt:lpstr>
      <vt:lpstr>Chapter XI Data File Operations </vt:lpstr>
      <vt:lpstr>1. Introduction</vt:lpstr>
      <vt:lpstr>Cont’d</vt:lpstr>
      <vt:lpstr>2. Opening &amp; Closing File</vt:lpstr>
      <vt:lpstr>Cont’d</vt:lpstr>
      <vt:lpstr>Mode</vt:lpstr>
      <vt:lpstr>3. Text File</vt:lpstr>
      <vt:lpstr>Example1:</vt:lpstr>
      <vt:lpstr>PowerPoint Presentation</vt:lpstr>
      <vt:lpstr> ការប្រើប្រាស់ get() &amp; eof()</vt:lpstr>
      <vt:lpstr>4. Binary File</vt:lpstr>
      <vt:lpstr>4.1 ការសរសេរទិន្នន័យទៅកាន់ Binary File</vt:lpstr>
      <vt:lpstr>Example: បើក binary file ដើម្បី write</vt:lpstr>
      <vt:lpstr>Example: បើក Binary file ដើម្បី write ទិន្នន័យ ពីក្នុង Array ម្តងទាំងអស់</vt:lpstr>
      <vt:lpstr>Example: បើក Binary file ដើម្បី write ទិន្នន័យ ពីក្នុង Array ម្តងមួយ</vt:lpstr>
      <vt:lpstr>4.2 ការអានទិន្នន័យពី Binary File</vt:lpstr>
      <vt:lpstr>Example: បើក binary file ដើម្បី read</vt:lpstr>
      <vt:lpstr>Example: បើក Binary file ដើម្បី read ទិន្នន័យ ចូលក្នុង Array ម្តងទាំងអស់</vt:lpstr>
      <vt:lpstr>Example: បើក Binary file ដើម្បី read ទិន្នន័យ ចូលក្នុង Array ម្តងមួយ</vt:lpstr>
      <vt:lpstr>Example: បើក Binary file ដើម្បី write &amp; read ទិន្នន័យ ពី object </vt:lpstr>
      <vt:lpstr>PowerPoint Presentation</vt:lpstr>
      <vt:lpstr>5. Random Access File </vt:lpstr>
      <vt:lpstr>Cont’d</vt:lpstr>
      <vt:lpstr>Example:</vt:lpstr>
      <vt:lpstr>Cont’d</vt:lpstr>
      <vt:lpstr>Cont’d</vt:lpstr>
      <vt:lpstr>Example: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VIII Overloading</dc:title>
  <dc:creator>Var Sovanndara</dc:creator>
  <cp:lastModifiedBy>Var Sovanndara</cp:lastModifiedBy>
  <cp:revision>199</cp:revision>
  <dcterms:created xsi:type="dcterms:W3CDTF">2013-12-27T12:06:40Z</dcterms:created>
  <dcterms:modified xsi:type="dcterms:W3CDTF">2014-05-28T08:58:04Z</dcterms:modified>
</cp:coreProperties>
</file>