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7" r:id="rId3"/>
    <p:sldId id="262" r:id="rId4"/>
    <p:sldId id="259" r:id="rId5"/>
    <p:sldId id="258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4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617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4043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1514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531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07917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367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47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9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3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8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3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6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1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6464-2308-4EC9-BE31-36FFE1690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556394"/>
            <a:ext cx="9950367" cy="2677648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km-KH" sz="4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មូលហេតុអ្វីបានជាយើងត្រូវសិក្សាជំនាញ ពត៌មានវិទ្យា?</a:t>
            </a:r>
            <a:endParaRPr lang="en-US" sz="40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7B41C-7444-48BB-A1F7-6AF66D5178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m-KH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សំរាប់បច្ចុប្បន្ន តើមុខជំនាញនេះជាមុខជំនាញដូចម្តេចដែរ?</a:t>
            </a:r>
            <a:endParaRPr lang="en-US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3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6464-2308-4EC9-BE31-36FFE1690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513320"/>
            <a:ext cx="9950367" cy="775985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lang="km-KH" sz="32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ផលលំបាកដែលអាចកើតមានកំឡុងពេលសិក្សា</a:t>
            </a:r>
            <a:endParaRPr lang="en-US" sz="32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8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6464-2308-4EC9-BE31-36FFE1690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513320"/>
            <a:ext cx="9950367" cy="775985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sz="32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12731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6464-2308-4EC9-BE31-36FFE1690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513320"/>
            <a:ext cx="9950367" cy="775985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lang="km-KH" sz="32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ហេតុអ្វីត្រូវរៀនពត៌មានវិទ្យា</a:t>
            </a:r>
            <a:endParaRPr lang="en-US" sz="32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71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6464-2308-4EC9-BE31-36FFE1690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513321"/>
            <a:ext cx="9950367" cy="970922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lang="km-KH" sz="32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ប្រភពផ្សេងៗ៖</a:t>
            </a:r>
            <a:endParaRPr lang="en-US" sz="32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7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6464-2308-4EC9-BE31-36FFE1690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2" y="619166"/>
            <a:ext cx="9950367" cy="775985"/>
          </a:xfrm>
        </p:spPr>
        <p:txBody>
          <a:bodyPr>
            <a:normAutofit fontScale="90000"/>
          </a:bodyPr>
          <a:lstStyle/>
          <a:p>
            <a:pPr algn="ctr">
              <a:lnSpc>
                <a:spcPct val="200000"/>
              </a:lnSpc>
            </a:pPr>
            <a:r>
              <a:rPr lang="km-KH" sz="4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ជីវប្រវត្តិរបស់ខ្ញុំ</a:t>
            </a:r>
            <a:endParaRPr lang="en-US" sz="40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494E5D50-98C2-4935-B4C3-522B7ABC4584}"/>
              </a:ext>
            </a:extLst>
          </p:cNvPr>
          <p:cNvSpPr/>
          <p:nvPr/>
        </p:nvSpPr>
        <p:spPr>
          <a:xfrm>
            <a:off x="1154954" y="1828796"/>
            <a:ext cx="10374436" cy="71561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២០១០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-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២០១៣ សិស្សនៅវិទ្យាល័យព្រះបាទសុរាម្រឹត ខេត្តកំពង់ឆ្នាំង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926A84E6-6639-40C5-96B4-334D569CC077}"/>
              </a:ext>
            </a:extLst>
          </p:cNvPr>
          <p:cNvSpPr/>
          <p:nvPr/>
        </p:nvSpPr>
        <p:spPr>
          <a:xfrm>
            <a:off x="1154954" y="2610677"/>
            <a:ext cx="10374436" cy="115293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២០១៣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-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២០១៧ </a:t>
            </a:r>
          </a:p>
          <a:p>
            <a:pPr>
              <a:lnSpc>
                <a:spcPct val="150000"/>
              </a:lnSpc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និស្សិតផ្នែកវិទ្យាសាស្រ្តកុំព្យូទ័រនៅសាកលវិទ្យាល័យ ភូមិន្ទភ្នំពេញ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E9CF5E7F-B9FB-424A-B1BB-3B9C24A93223}"/>
              </a:ext>
            </a:extLst>
          </p:cNvPr>
          <p:cNvSpPr/>
          <p:nvPr/>
        </p:nvSpPr>
        <p:spPr>
          <a:xfrm>
            <a:off x="1154954" y="3829880"/>
            <a:ext cx="10374436" cy="72224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២០១៥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-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២០១៦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3D Designer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នៅក្រុមហ៊ុន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DWK</a:t>
            </a:r>
            <a:endParaRPr lang="km-KH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F81EF50E-EBB8-45B5-BF2C-98246B403698}"/>
              </a:ext>
            </a:extLst>
          </p:cNvPr>
          <p:cNvSpPr/>
          <p:nvPr/>
        </p:nvSpPr>
        <p:spPr>
          <a:xfrm>
            <a:off x="1154953" y="4618386"/>
            <a:ext cx="10374437" cy="72224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២០១៦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-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២០១៧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សិក្សាវគ្គបណ្តុះបណ្ដាលនៅ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Korea Software HRD Center</a:t>
            </a:r>
            <a:endParaRPr lang="km-KH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37AB37F8-B359-4DD7-8AC2-783A06FF12C2}"/>
              </a:ext>
            </a:extLst>
          </p:cNvPr>
          <p:cNvSpPr/>
          <p:nvPr/>
        </p:nvSpPr>
        <p:spPr>
          <a:xfrm>
            <a:off x="1154952" y="5406892"/>
            <a:ext cx="10374437" cy="722242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បច្ចុប្បន្ន ជា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Programmer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ផ្នែកអភិវឌ្ឍន៍ប្រព័ន្ធ (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System Developer)</a:t>
            </a:r>
            <a:endParaRPr lang="km-KH" sz="24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94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6464-2308-4EC9-BE31-36FFE1690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2" y="619166"/>
            <a:ext cx="9950367" cy="775985"/>
          </a:xfrm>
        </p:spPr>
        <p:txBody>
          <a:bodyPr>
            <a:normAutofit fontScale="90000"/>
          </a:bodyPr>
          <a:lstStyle/>
          <a:p>
            <a:pPr algn="ctr">
              <a:lnSpc>
                <a:spcPct val="200000"/>
              </a:lnSpc>
            </a:pPr>
            <a:r>
              <a:rPr lang="km-KH" sz="4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ហេតុអ្វីបានជាខ្ញុំជ្រើសរើស ពត៌មានវិទ្យា?</a:t>
            </a:r>
            <a:endParaRPr lang="en-US" sz="40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78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6464-2308-4EC9-BE31-36FFE1690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513320"/>
            <a:ext cx="9950367" cy="775985"/>
          </a:xfrm>
        </p:spPr>
        <p:txBody>
          <a:bodyPr>
            <a:normAutofit fontScale="90000"/>
          </a:bodyPr>
          <a:lstStyle/>
          <a:p>
            <a:pPr algn="ctr">
              <a:lnSpc>
                <a:spcPct val="200000"/>
              </a:lnSpc>
            </a:pPr>
            <a:r>
              <a:rPr lang="km-KH" sz="4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អ្វីដែលខ្ញុំបានសិក្សា</a:t>
            </a:r>
            <a:endParaRPr lang="en-US" sz="40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5" name="Explosion: 8 Points 4">
            <a:extLst>
              <a:ext uri="{FF2B5EF4-FFF2-40B4-BE49-F238E27FC236}">
                <a16:creationId xmlns:a16="http://schemas.microsoft.com/office/drawing/2014/main" id="{B4F80C8C-F32E-4542-9731-D14776478423}"/>
              </a:ext>
            </a:extLst>
          </p:cNvPr>
          <p:cNvSpPr/>
          <p:nvPr/>
        </p:nvSpPr>
        <p:spPr>
          <a:xfrm>
            <a:off x="0" y="225287"/>
            <a:ext cx="3788106" cy="349857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Year 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950EF0-6C5A-49B6-A891-F19BA28546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" t="25302" r="18126"/>
          <a:stretch/>
        </p:blipFill>
        <p:spPr>
          <a:xfrm>
            <a:off x="3195319" y="1440844"/>
            <a:ext cx="3815080" cy="18194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FDDC09-34E8-4BAB-96B7-4B0BC9DFCC1E}"/>
              </a:ext>
            </a:extLst>
          </p:cNvPr>
          <p:cNvSpPr txBox="1"/>
          <p:nvPr/>
        </p:nvSpPr>
        <p:spPr>
          <a:xfrm>
            <a:off x="7208175" y="1436981"/>
            <a:ext cx="43344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800" dirty="0">
                <a:latin typeface="Khmer OS" panose="02000500000000020004" pitchFamily="2" charset="0"/>
                <a:cs typeface="Khmer OS" panose="02000500000000020004" pitchFamily="2" charset="0"/>
              </a:rPr>
              <a:t>តក្កវិទ្យា</a:t>
            </a:r>
            <a:endParaRPr lang="en-US" sz="28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r>
              <a:rPr lang="en-US" sz="2800" dirty="0"/>
              <a:t>Logical Reasoning</a:t>
            </a:r>
          </a:p>
          <a:p>
            <a:endParaRPr lang="en-US" sz="2800" dirty="0"/>
          </a:p>
          <a:p>
            <a:r>
              <a:rPr lang="en-US" sz="2800" dirty="0"/>
              <a:t>Algorithms</a:t>
            </a:r>
            <a:r>
              <a:rPr lang="km-KH" sz="2800" dirty="0"/>
              <a:t> </a:t>
            </a:r>
            <a:r>
              <a:rPr lang="en-US" sz="2800" dirty="0"/>
              <a:t>&amp; Flowchart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A37EDB-6D69-4E69-9721-BA9771B1B5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352"/>
          <a:stretch/>
        </p:blipFill>
        <p:spPr>
          <a:xfrm>
            <a:off x="3195320" y="3471791"/>
            <a:ext cx="3847256" cy="15242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D3D84EB-2478-4072-B1E1-6F1478FC016B}"/>
              </a:ext>
            </a:extLst>
          </p:cNvPr>
          <p:cNvSpPr txBox="1"/>
          <p:nvPr/>
        </p:nvSpPr>
        <p:spPr>
          <a:xfrm>
            <a:off x="7208175" y="3710135"/>
            <a:ext cx="4334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 programming language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E31DCC-854E-447A-9404-CC1B363BB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319" y="5025778"/>
            <a:ext cx="2109722" cy="17611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78BA057-325D-4B8D-B762-CA679D3421B7}"/>
              </a:ext>
            </a:extLst>
          </p:cNvPr>
          <p:cNvSpPr txBox="1"/>
          <p:nvPr/>
        </p:nvSpPr>
        <p:spPr>
          <a:xfrm>
            <a:off x="7208175" y="5213848"/>
            <a:ext cx="43344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Fundamental Computer Concepts</a:t>
            </a:r>
          </a:p>
        </p:txBody>
      </p:sp>
    </p:spTree>
    <p:extLst>
      <p:ext uri="{BB962C8B-B14F-4D97-AF65-F5344CB8AC3E}">
        <p14:creationId xmlns:p14="http://schemas.microsoft.com/office/powerpoint/2010/main" val="9635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6464-2308-4EC9-BE31-36FFE1690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513320"/>
            <a:ext cx="9950367" cy="775985"/>
          </a:xfrm>
        </p:spPr>
        <p:txBody>
          <a:bodyPr>
            <a:normAutofit fontScale="90000"/>
          </a:bodyPr>
          <a:lstStyle/>
          <a:p>
            <a:pPr algn="ctr">
              <a:lnSpc>
                <a:spcPct val="200000"/>
              </a:lnSpc>
            </a:pPr>
            <a:r>
              <a:rPr lang="km-KH" sz="4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អ្វីដែលខ្ញុំបានសិក្សា</a:t>
            </a:r>
            <a:endParaRPr lang="en-US" sz="40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5" name="Explosion: 8 Points 4">
            <a:extLst>
              <a:ext uri="{FF2B5EF4-FFF2-40B4-BE49-F238E27FC236}">
                <a16:creationId xmlns:a16="http://schemas.microsoft.com/office/drawing/2014/main" id="{B4F80C8C-F32E-4542-9731-D14776478423}"/>
              </a:ext>
            </a:extLst>
          </p:cNvPr>
          <p:cNvSpPr/>
          <p:nvPr/>
        </p:nvSpPr>
        <p:spPr>
          <a:xfrm>
            <a:off x="0" y="225287"/>
            <a:ext cx="3788106" cy="349857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Year II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A37EDB-6D69-4E69-9721-BA9771B1B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352"/>
          <a:stretch/>
        </p:blipFill>
        <p:spPr>
          <a:xfrm>
            <a:off x="3195319" y="1293276"/>
            <a:ext cx="3847256" cy="15242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D3D84EB-2478-4072-B1E1-6F1478FC016B}"/>
              </a:ext>
            </a:extLst>
          </p:cNvPr>
          <p:cNvSpPr txBox="1"/>
          <p:nvPr/>
        </p:nvSpPr>
        <p:spPr>
          <a:xfrm>
            <a:off x="7208175" y="1577338"/>
            <a:ext cx="4334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C++ programming language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8BA057-325D-4B8D-B762-CA679D3421B7}"/>
              </a:ext>
            </a:extLst>
          </p:cNvPr>
          <p:cNvSpPr txBox="1"/>
          <p:nvPr/>
        </p:nvSpPr>
        <p:spPr>
          <a:xfrm>
            <a:off x="7208175" y="5213848"/>
            <a:ext cx="43344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Structure and Algorithms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37FCEE9-2A8A-4A92-A8CA-A952C3A7CC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711" b="47865"/>
          <a:stretch/>
        </p:blipFill>
        <p:spPr>
          <a:xfrm>
            <a:off x="3195319" y="3031273"/>
            <a:ext cx="3847256" cy="167321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180C23B-325B-43C7-AEF2-17F3A3E84281}"/>
              </a:ext>
            </a:extLst>
          </p:cNvPr>
          <p:cNvSpPr txBox="1"/>
          <p:nvPr/>
        </p:nvSpPr>
        <p:spPr>
          <a:xfrm>
            <a:off x="7208175" y="3462251"/>
            <a:ext cx="4334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Microsoft Access Database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E89C355-EF79-4F48-8C09-11A26F8EE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318" y="4846422"/>
            <a:ext cx="3523533" cy="191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6464-2308-4EC9-BE31-36FFE1690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513320"/>
            <a:ext cx="9950367" cy="775985"/>
          </a:xfrm>
        </p:spPr>
        <p:txBody>
          <a:bodyPr>
            <a:normAutofit fontScale="90000"/>
          </a:bodyPr>
          <a:lstStyle/>
          <a:p>
            <a:pPr algn="ctr">
              <a:lnSpc>
                <a:spcPct val="200000"/>
              </a:lnSpc>
            </a:pPr>
            <a:r>
              <a:rPr lang="km-KH" sz="4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អ្វីដែលខ្ញុំបានសិក្សា</a:t>
            </a:r>
            <a:endParaRPr lang="en-US" sz="40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5" name="Explosion: 8 Points 4">
            <a:extLst>
              <a:ext uri="{FF2B5EF4-FFF2-40B4-BE49-F238E27FC236}">
                <a16:creationId xmlns:a16="http://schemas.microsoft.com/office/drawing/2014/main" id="{B4F80C8C-F32E-4542-9731-D14776478423}"/>
              </a:ext>
            </a:extLst>
          </p:cNvPr>
          <p:cNvSpPr/>
          <p:nvPr/>
        </p:nvSpPr>
        <p:spPr>
          <a:xfrm>
            <a:off x="0" y="225287"/>
            <a:ext cx="3788106" cy="349857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Year III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3D84EB-2478-4072-B1E1-6F1478FC016B}"/>
              </a:ext>
            </a:extLst>
          </p:cNvPr>
          <p:cNvSpPr txBox="1"/>
          <p:nvPr/>
        </p:nvSpPr>
        <p:spPr>
          <a:xfrm>
            <a:off x="7208175" y="1577338"/>
            <a:ext cx="4453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Java programming language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8BA057-325D-4B8D-B762-CA679D3421B7}"/>
              </a:ext>
            </a:extLst>
          </p:cNvPr>
          <p:cNvSpPr txBox="1"/>
          <p:nvPr/>
        </p:nvSpPr>
        <p:spPr>
          <a:xfrm>
            <a:off x="7208175" y="5213848"/>
            <a:ext cx="4334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Microsoft VB.NET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37FCEE9-2A8A-4A92-A8CA-A952C3A7C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318" y="3031273"/>
            <a:ext cx="2230946" cy="167321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180C23B-325B-43C7-AEF2-17F3A3E84281}"/>
              </a:ext>
            </a:extLst>
          </p:cNvPr>
          <p:cNvSpPr txBox="1"/>
          <p:nvPr/>
        </p:nvSpPr>
        <p:spPr>
          <a:xfrm>
            <a:off x="7208175" y="3462251"/>
            <a:ext cx="4334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Computer Network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E89C355-EF79-4F48-8C09-11A26F8E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318" y="4846422"/>
            <a:ext cx="2871554" cy="19179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9C5421-CC74-4C1C-A11F-79EEF1D97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318" y="1230894"/>
            <a:ext cx="1976909" cy="165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9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6464-2308-4EC9-BE31-36FFE1690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513320"/>
            <a:ext cx="9950367" cy="775985"/>
          </a:xfrm>
        </p:spPr>
        <p:txBody>
          <a:bodyPr>
            <a:normAutofit fontScale="90000"/>
          </a:bodyPr>
          <a:lstStyle/>
          <a:p>
            <a:pPr algn="ctr">
              <a:lnSpc>
                <a:spcPct val="200000"/>
              </a:lnSpc>
            </a:pPr>
            <a:r>
              <a:rPr lang="km-KH" sz="4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អ្វីដែលខ្ញុំបានសិក្សា</a:t>
            </a:r>
            <a:endParaRPr lang="en-US" sz="40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5" name="Explosion: 8 Points 4">
            <a:extLst>
              <a:ext uri="{FF2B5EF4-FFF2-40B4-BE49-F238E27FC236}">
                <a16:creationId xmlns:a16="http://schemas.microsoft.com/office/drawing/2014/main" id="{B4F80C8C-F32E-4542-9731-D14776478423}"/>
              </a:ext>
            </a:extLst>
          </p:cNvPr>
          <p:cNvSpPr/>
          <p:nvPr/>
        </p:nvSpPr>
        <p:spPr>
          <a:xfrm>
            <a:off x="0" y="225287"/>
            <a:ext cx="3788106" cy="349857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Year IV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3D84EB-2478-4072-B1E1-6F1478FC016B}"/>
              </a:ext>
            </a:extLst>
          </p:cNvPr>
          <p:cNvSpPr txBox="1"/>
          <p:nvPr/>
        </p:nvSpPr>
        <p:spPr>
          <a:xfrm>
            <a:off x="7208175" y="1577338"/>
            <a:ext cx="4453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 Programming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8BA057-325D-4B8D-B762-CA679D3421B7}"/>
              </a:ext>
            </a:extLst>
          </p:cNvPr>
          <p:cNvSpPr txBox="1"/>
          <p:nvPr/>
        </p:nvSpPr>
        <p:spPr>
          <a:xfrm>
            <a:off x="7208175" y="5213848"/>
            <a:ext cx="4334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Software Engineering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37FCEE9-2A8A-4A92-A8CA-A952C3A7C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318" y="3031273"/>
            <a:ext cx="2871554" cy="16750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180C23B-325B-43C7-AEF2-17F3A3E84281}"/>
              </a:ext>
            </a:extLst>
          </p:cNvPr>
          <p:cNvSpPr txBox="1"/>
          <p:nvPr/>
        </p:nvSpPr>
        <p:spPr>
          <a:xfrm>
            <a:off x="7208175" y="3462251"/>
            <a:ext cx="4334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Linux Administrator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E89C355-EF79-4F48-8C09-11A26F8E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317" y="4848285"/>
            <a:ext cx="3991948" cy="190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9C5421-CC74-4C1C-A11F-79EEF1D97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318" y="1431244"/>
            <a:ext cx="3606854" cy="145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34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6464-2308-4EC9-BE31-36FFE1690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513320"/>
            <a:ext cx="9950367" cy="775985"/>
          </a:xfrm>
        </p:spPr>
        <p:txBody>
          <a:bodyPr>
            <a:normAutofit fontScale="90000"/>
          </a:bodyPr>
          <a:lstStyle/>
          <a:p>
            <a:pPr algn="ctr">
              <a:lnSpc>
                <a:spcPct val="200000"/>
              </a:lnSpc>
            </a:pPr>
            <a:r>
              <a:rPr lang="en-US" sz="4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Website and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84297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6464-2308-4EC9-BE31-36FFE1690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513320"/>
            <a:ext cx="9950367" cy="775985"/>
          </a:xfrm>
        </p:spPr>
        <p:txBody>
          <a:bodyPr>
            <a:normAutofit fontScale="90000"/>
          </a:bodyPr>
          <a:lstStyle/>
          <a:p>
            <a:pPr algn="ctr">
              <a:lnSpc>
                <a:spcPct val="200000"/>
              </a:lnSpc>
            </a:pPr>
            <a:r>
              <a:rPr lang="km-KH" sz="4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ចំនុចដែលគួរអោយចាប់អារម្មណ៍ក្នុងអាជីព</a:t>
            </a:r>
            <a:endParaRPr lang="en-US" sz="40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15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116</TotalTime>
  <Words>218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Corbel</vt:lpstr>
      <vt:lpstr>DaunPenh</vt:lpstr>
      <vt:lpstr>Khmer OS</vt:lpstr>
      <vt:lpstr>Khmer OS Muol Light</vt:lpstr>
      <vt:lpstr>Parallax</vt:lpstr>
      <vt:lpstr>មូលហេតុអ្វីបានជាយើងត្រូវសិក្សាជំនាញ ពត៌មានវិទ្យា?</vt:lpstr>
      <vt:lpstr>ជីវប្រវត្តិរបស់ខ្ញុំ</vt:lpstr>
      <vt:lpstr>ហេតុអ្វីបានជាខ្ញុំជ្រើសរើស ពត៌មានវិទ្យា?</vt:lpstr>
      <vt:lpstr>អ្វីដែលខ្ញុំបានសិក្សា</vt:lpstr>
      <vt:lpstr>អ្វីដែលខ្ញុំបានសិក្សា</vt:lpstr>
      <vt:lpstr>អ្វីដែលខ្ញុំបានសិក្សា</vt:lpstr>
      <vt:lpstr>អ្វីដែលខ្ញុំបានសិក្សា</vt:lpstr>
      <vt:lpstr>Website and Web Applications</vt:lpstr>
      <vt:lpstr>ចំនុចដែលគួរអោយចាប់អារម្មណ៍ក្នុងអាជីព</vt:lpstr>
      <vt:lpstr>ផលលំបាកដែលអាចកើតមានកំឡុងពេលសិក្សា</vt:lpstr>
      <vt:lpstr>Demo</vt:lpstr>
      <vt:lpstr>ហេតុអ្វីត្រូវរៀនពត៌មានវិទ្យា</vt:lpstr>
      <vt:lpstr>ប្រភពផ្សេងៗ៖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មូលហេតុអ្វីបានជាយើងត្រូវសិក្សាជំនាញ ពត៌មានវិទ្យា?</dc:title>
  <dc:creator>lim chhunly</dc:creator>
  <cp:lastModifiedBy>lim chhunly</cp:lastModifiedBy>
  <cp:revision>40</cp:revision>
  <dcterms:created xsi:type="dcterms:W3CDTF">2017-06-08T15:31:07Z</dcterms:created>
  <dcterms:modified xsi:type="dcterms:W3CDTF">2017-06-08T17:28:05Z</dcterms:modified>
</cp:coreProperties>
</file>