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10"/>
  </p:notesMasterIdLst>
  <p:sldIdLst>
    <p:sldId id="263" r:id="rId2"/>
    <p:sldId id="273" r:id="rId3"/>
    <p:sldId id="272" r:id="rId4"/>
    <p:sldId id="274" r:id="rId5"/>
    <p:sldId id="276" r:id="rId6"/>
    <p:sldId id="278" r:id="rId7"/>
    <p:sldId id="277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 chhunly" initials="lc" lastIdx="1" clrIdx="0">
    <p:extLst>
      <p:ext uri="{19B8F6BF-5375-455C-9EA6-DF929625EA0E}">
        <p15:presenceInfo xmlns:p15="http://schemas.microsoft.com/office/powerpoint/2012/main" userId="a9f4afdaba072f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373" autoAdjust="0"/>
  </p:normalViewPr>
  <p:slideViewPr>
    <p:cSldViewPr snapToGrid="0">
      <p:cViewPr varScale="1">
        <p:scale>
          <a:sx n="50" d="100"/>
          <a:sy n="50" d="100"/>
        </p:scale>
        <p:origin x="2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0T00:54:21.436" idx="1">
    <p:pos x="10" y="10"/>
    <p:text>short talking about the web:
-the advantage
-how it roles in society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7A67C-629C-48A8-A21B-AD0245787D09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A79FF-8F5D-42EF-9BDB-A2F9DC49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3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talking about the web:</a:t>
            </a:r>
          </a:p>
          <a:p>
            <a:r>
              <a:rPr lang="en-US" dirty="0"/>
              <a:t>-the advantage</a:t>
            </a:r>
          </a:p>
          <a:p>
            <a:r>
              <a:rPr lang="en-US" dirty="0"/>
              <a:t>-how it roles in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A79FF-8F5D-42EF-9BDB-A2F9DC49F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for survey:</a:t>
            </a:r>
            <a:br>
              <a:rPr lang="en-US" dirty="0"/>
            </a:br>
            <a:r>
              <a:rPr lang="en-US" dirty="0"/>
              <a:t>-how much students plays social media </a:t>
            </a:r>
            <a:r>
              <a:rPr lang="en-US" dirty="0" err="1"/>
              <a:t>facebook</a:t>
            </a:r>
            <a:endParaRPr lang="en-US" dirty="0"/>
          </a:p>
          <a:p>
            <a:r>
              <a:rPr lang="en-US" dirty="0"/>
              <a:t>-how much students plays social media </a:t>
            </a:r>
            <a:r>
              <a:rPr lang="en-US" dirty="0" err="1"/>
              <a:t>youtube</a:t>
            </a:r>
            <a:endParaRPr lang="en-US" dirty="0"/>
          </a:p>
          <a:p>
            <a:r>
              <a:rPr lang="km-KH" dirty="0"/>
              <a:t>ចោទជាបញ្ហាថាហេតុអ្វីបានជា បណ្ដាញសង្គមនោះអាចទាក់ទងគ្នាបាន ដោយប្រើសំណួរថា តើត្រូវការអ្វីទើបប្រើប្រាស់បណ្ដាញសង្គមបាន?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A79FF-8F5D-42EF-9BDB-A2F9DC49F7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A79FF-8F5D-42EF-9BDB-A2F9DC49F7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A79FF-8F5D-42EF-9BDB-A2F9DC49F7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0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A79FF-8F5D-42EF-9BDB-A2F9DC49F7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8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4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17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043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514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53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91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67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9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Introduction to Web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1CC9-4C63-4488-8FE7-B5FFB384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12" y="848139"/>
            <a:ext cx="11329353" cy="5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7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Social Media Using 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62978-6947-4FEB-A155-0A2DF5F9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87" y="1506001"/>
            <a:ext cx="7244204" cy="51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8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Computer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E2883-81CB-4258-AA15-8501698F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1289304"/>
            <a:ext cx="8439620" cy="56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1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Web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8AD0-18E5-48FB-8518-FD5634ED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1" y="1849505"/>
            <a:ext cx="11389591" cy="46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Web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56FA2-0FC9-4C25-9DB2-38A2A81F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9" y="1546893"/>
            <a:ext cx="11667176" cy="51193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235F7FD-6486-48E6-B4D8-EC535C458B55}"/>
              </a:ext>
            </a:extLst>
          </p:cNvPr>
          <p:cNvGrpSpPr/>
          <p:nvPr/>
        </p:nvGrpSpPr>
        <p:grpSpPr>
          <a:xfrm>
            <a:off x="296549" y="1786940"/>
            <a:ext cx="4942201" cy="4879341"/>
            <a:chOff x="296549" y="1786940"/>
            <a:chExt cx="4942201" cy="487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006369-A6FC-4C12-91A0-444AA5EDD796}"/>
                </a:ext>
              </a:extLst>
            </p:cNvPr>
            <p:cNvSpPr/>
            <p:nvPr/>
          </p:nvSpPr>
          <p:spPr>
            <a:xfrm>
              <a:off x="296549" y="2705100"/>
              <a:ext cx="4942201" cy="3961181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4A5ED1-8992-44D7-BD4A-D9FE0106C357}"/>
                </a:ext>
              </a:extLst>
            </p:cNvPr>
            <p:cNvSpPr txBox="1"/>
            <p:nvPr/>
          </p:nvSpPr>
          <p:spPr>
            <a:xfrm>
              <a:off x="296549" y="1786940"/>
              <a:ext cx="39706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Server Side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42183-FFD7-4EF0-89B6-02DD0F7C24AB}"/>
              </a:ext>
            </a:extLst>
          </p:cNvPr>
          <p:cNvGrpSpPr/>
          <p:nvPr/>
        </p:nvGrpSpPr>
        <p:grpSpPr>
          <a:xfrm>
            <a:off x="6130137" y="1546893"/>
            <a:ext cx="5833588" cy="5119388"/>
            <a:chOff x="6130137" y="1546893"/>
            <a:chExt cx="5833588" cy="5119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ABF96A-D1C5-4214-A21E-AE8469067EAB}"/>
                </a:ext>
              </a:extLst>
            </p:cNvPr>
            <p:cNvSpPr/>
            <p:nvPr/>
          </p:nvSpPr>
          <p:spPr>
            <a:xfrm>
              <a:off x="6130137" y="1546893"/>
              <a:ext cx="5833588" cy="5119388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3906CC-2BE9-443C-B22A-7939424B26CA}"/>
                </a:ext>
              </a:extLst>
            </p:cNvPr>
            <p:cNvSpPr txBox="1"/>
            <p:nvPr/>
          </p:nvSpPr>
          <p:spPr>
            <a:xfrm>
              <a:off x="6130137" y="1546893"/>
              <a:ext cx="39706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Client Side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175EE97-F9CA-418C-ADB0-E39DB09D6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33" r="26111"/>
          <a:stretch/>
        </p:blipFill>
        <p:spPr>
          <a:xfrm>
            <a:off x="10898565" y="1568373"/>
            <a:ext cx="635327" cy="1322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F20FB1-2949-496D-850D-B2608C3BF1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34" r="28052"/>
          <a:stretch/>
        </p:blipFill>
        <p:spPr>
          <a:xfrm>
            <a:off x="10906426" y="4400550"/>
            <a:ext cx="627466" cy="11153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E4AEBC-A439-4910-B8B6-7FBB59B52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1739" y="2911920"/>
            <a:ext cx="652153" cy="1300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6B2E33-08F8-402D-9CF9-D53A2D6B2E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597" t="7813" r="67680" b="57901"/>
          <a:stretch/>
        </p:blipFill>
        <p:spPr>
          <a:xfrm>
            <a:off x="7334412" y="4800600"/>
            <a:ext cx="1219486" cy="11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Web Server (Data Center)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74543-D953-44CB-93FF-A40A0D83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09"/>
          <a:stretch/>
        </p:blipFill>
        <p:spPr>
          <a:xfrm>
            <a:off x="478553" y="2190453"/>
            <a:ext cx="11303168" cy="417448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1D6B17A-D6B0-4067-A25E-4DEB69CB77C0}"/>
              </a:ext>
            </a:extLst>
          </p:cNvPr>
          <p:cNvGrpSpPr/>
          <p:nvPr/>
        </p:nvGrpSpPr>
        <p:grpSpPr>
          <a:xfrm>
            <a:off x="4239899" y="1289306"/>
            <a:ext cx="7541822" cy="5075630"/>
            <a:chOff x="296549" y="1786940"/>
            <a:chExt cx="4942201" cy="48793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492D04-4C6E-4B3F-A43A-298BBDB74F24}"/>
                </a:ext>
              </a:extLst>
            </p:cNvPr>
            <p:cNvSpPr/>
            <p:nvPr/>
          </p:nvSpPr>
          <p:spPr>
            <a:xfrm>
              <a:off x="296549" y="2705100"/>
              <a:ext cx="4942201" cy="396118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906F0-1CA7-4F3A-BDAD-296FF890E4F4}"/>
                </a:ext>
              </a:extLst>
            </p:cNvPr>
            <p:cNvSpPr txBox="1"/>
            <p:nvPr/>
          </p:nvSpPr>
          <p:spPr>
            <a:xfrm>
              <a:off x="296549" y="1786940"/>
              <a:ext cx="3970651" cy="680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5">
                      <a:lumMod val="75000"/>
                    </a:schemeClr>
                  </a:solidFill>
                </a:rPr>
                <a:t>Server Side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EB10B3-5F42-46BB-BD01-DFE3EB337A37}"/>
              </a:ext>
            </a:extLst>
          </p:cNvPr>
          <p:cNvGrpSpPr/>
          <p:nvPr/>
        </p:nvGrpSpPr>
        <p:grpSpPr>
          <a:xfrm>
            <a:off x="478553" y="2549489"/>
            <a:ext cx="2950447" cy="3470312"/>
            <a:chOff x="6130137" y="1546893"/>
            <a:chExt cx="4783488" cy="51193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E7B1F7-85E9-484F-88D4-FD524EEA3732}"/>
                </a:ext>
              </a:extLst>
            </p:cNvPr>
            <p:cNvSpPr/>
            <p:nvPr/>
          </p:nvSpPr>
          <p:spPr>
            <a:xfrm>
              <a:off x="6130137" y="1546893"/>
              <a:ext cx="4783488" cy="5119388"/>
            </a:xfrm>
            <a:prstGeom prst="rect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65AEA-252C-465D-B64E-EE9B1AA97CBB}"/>
                </a:ext>
              </a:extLst>
            </p:cNvPr>
            <p:cNvSpPr txBox="1"/>
            <p:nvPr/>
          </p:nvSpPr>
          <p:spPr>
            <a:xfrm>
              <a:off x="6130137" y="1546893"/>
              <a:ext cx="4783488" cy="104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4">
                      <a:lumMod val="50000"/>
                    </a:schemeClr>
                  </a:solidFill>
                </a:rPr>
                <a:t>Client 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Web Server (Data Center)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3ECC0-2C6A-4C37-8764-084053907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00" b="9722"/>
          <a:stretch/>
        </p:blipFill>
        <p:spPr>
          <a:xfrm>
            <a:off x="530229" y="1578500"/>
            <a:ext cx="9150341" cy="4901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5F1AE-0B5A-4729-9554-2391CB77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44" y="1289305"/>
            <a:ext cx="4691448" cy="31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5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Web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8FD84-AD7C-4173-AC1D-49B8503C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02" y="990600"/>
            <a:ext cx="9494276" cy="58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0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360</TotalTime>
  <Words>60</Words>
  <Application>Microsoft Office PowerPoint</Application>
  <PresentationFormat>Widescreen</PresentationFormat>
  <Paragraphs>23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DaunPenh</vt:lpstr>
      <vt:lpstr>Khmer OS Muol Light</vt:lpstr>
      <vt:lpstr>Parallax</vt:lpstr>
      <vt:lpstr>Introduction to Web</vt:lpstr>
      <vt:lpstr>Social Media Using The Internet</vt:lpstr>
      <vt:lpstr>Computer Networks</vt:lpstr>
      <vt:lpstr>Web Development</vt:lpstr>
      <vt:lpstr>Web Development</vt:lpstr>
      <vt:lpstr>Web Server (Data Center)</vt:lpstr>
      <vt:lpstr>Web Server (Data Center)</vt:lpstr>
      <vt:lpstr>Web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មូលហេតុអ្វីបានជាយើងត្រូវសិក្សាជំនាញ ពត៌មានវិទ្យា?</dc:title>
  <dc:creator>lim chhunly</dc:creator>
  <cp:lastModifiedBy>lim chhunly</cp:lastModifiedBy>
  <cp:revision>76</cp:revision>
  <dcterms:created xsi:type="dcterms:W3CDTF">2017-06-08T15:31:07Z</dcterms:created>
  <dcterms:modified xsi:type="dcterms:W3CDTF">2017-06-09T18:22:39Z</dcterms:modified>
</cp:coreProperties>
</file>